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aloo Thambi" panose="03080902040302020200" pitchFamily="66" charset="7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503030501040103" pitchFamily="34" charset="0"/>
      <p:regular r:id="rId15"/>
    </p:embeddedFont>
    <p:embeddedFont>
      <p:font typeface="Kurale" panose="020B0600000000000000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86" autoAdjust="0"/>
  </p:normalViewPr>
  <p:slideViewPr>
    <p:cSldViewPr>
      <p:cViewPr varScale="1">
        <p:scale>
          <a:sx n="72" d="100"/>
          <a:sy n="72" d="100"/>
        </p:scale>
        <p:origin x="7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svg"/><Relationship Id="rId7" Type="http://schemas.openxmlformats.org/officeDocument/2006/relationships/image" Target="../media/image1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1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svg"/><Relationship Id="rId7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svg"/><Relationship Id="rId7" Type="http://schemas.openxmlformats.org/officeDocument/2006/relationships/image" Target="../media/image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149" y="862403"/>
            <a:ext cx="15240152" cy="8562194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09618" y="1800108"/>
            <a:ext cx="12067213" cy="6686783"/>
            <a:chOff x="0" y="0"/>
            <a:chExt cx="2850029" cy="1579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0029" cy="1579282"/>
            </a:xfrm>
            <a:custGeom>
              <a:avLst/>
              <a:gdLst/>
              <a:ahLst/>
              <a:cxnLst/>
              <a:rect l="l" t="t" r="r" b="b"/>
              <a:pathLst>
                <a:path w="2850029" h="1579282">
                  <a:moveTo>
                    <a:pt x="32720" y="0"/>
                  </a:moveTo>
                  <a:lnTo>
                    <a:pt x="2817309" y="0"/>
                  </a:lnTo>
                  <a:cubicBezTo>
                    <a:pt x="2835380" y="0"/>
                    <a:pt x="2850029" y="14649"/>
                    <a:pt x="2850029" y="32720"/>
                  </a:cubicBezTo>
                  <a:lnTo>
                    <a:pt x="2850029" y="1546562"/>
                  </a:lnTo>
                  <a:cubicBezTo>
                    <a:pt x="2850029" y="1564633"/>
                    <a:pt x="2835380" y="1579282"/>
                    <a:pt x="2817309" y="1579282"/>
                  </a:cubicBezTo>
                  <a:lnTo>
                    <a:pt x="32720" y="1579282"/>
                  </a:lnTo>
                  <a:cubicBezTo>
                    <a:pt x="14649" y="1579282"/>
                    <a:pt x="0" y="1564633"/>
                    <a:pt x="0" y="1546562"/>
                  </a:cubicBezTo>
                  <a:lnTo>
                    <a:pt x="0" y="32720"/>
                  </a:lnTo>
                  <a:cubicBezTo>
                    <a:pt x="0" y="14649"/>
                    <a:pt x="14649" y="0"/>
                    <a:pt x="32720" y="0"/>
                  </a:cubicBezTo>
                  <a:close/>
                </a:path>
              </a:pathLst>
            </a:custGeom>
            <a:solidFill>
              <a:srgbClr val="EFF1E7"/>
            </a:solidFill>
            <a:ln w="76200" cap="rnd">
              <a:solidFill>
                <a:srgbClr val="483A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50029" cy="1617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173307">
            <a:off x="12263933" y="6256574"/>
            <a:ext cx="1254944" cy="1223000"/>
          </a:xfrm>
          <a:custGeom>
            <a:avLst/>
            <a:gdLst/>
            <a:ahLst/>
            <a:cxnLst/>
            <a:rect l="l" t="t" r="r" b="b"/>
            <a:pathLst>
              <a:path w="1254944" h="1223000">
                <a:moveTo>
                  <a:pt x="0" y="0"/>
                </a:moveTo>
                <a:lnTo>
                  <a:pt x="1254944" y="0"/>
                </a:lnTo>
                <a:lnTo>
                  <a:pt x="1254944" y="1223001"/>
                </a:lnTo>
                <a:lnTo>
                  <a:pt x="0" y="1223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0516" y="3632453"/>
            <a:ext cx="1257309" cy="1455832"/>
          </a:xfrm>
          <a:custGeom>
            <a:avLst/>
            <a:gdLst/>
            <a:ahLst/>
            <a:cxnLst/>
            <a:rect l="l" t="t" r="r" b="b"/>
            <a:pathLst>
              <a:path w="1257309" h="1455832">
                <a:moveTo>
                  <a:pt x="0" y="0"/>
                </a:moveTo>
                <a:lnTo>
                  <a:pt x="1257310" y="0"/>
                </a:lnTo>
                <a:lnTo>
                  <a:pt x="1257310" y="1455831"/>
                </a:lnTo>
                <a:lnTo>
                  <a:pt x="0" y="1455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11310">
            <a:off x="2574927" y="1515660"/>
            <a:ext cx="1853276" cy="1846537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26803" y="7400827"/>
            <a:ext cx="1885713" cy="1313142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3" y="0"/>
                </a:lnTo>
                <a:lnTo>
                  <a:pt x="1885713" y="1313141"/>
                </a:lnTo>
                <a:lnTo>
                  <a:pt x="0" y="1313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374666" y="6650337"/>
            <a:ext cx="5537118" cy="899611"/>
            <a:chOff x="0" y="0"/>
            <a:chExt cx="1458336" cy="2369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48427" y="6752936"/>
            <a:ext cx="5558576" cy="774871"/>
            <a:chOff x="0" y="0"/>
            <a:chExt cx="1463987" cy="204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63987" cy="204081"/>
            </a:xfrm>
            <a:custGeom>
              <a:avLst/>
              <a:gdLst/>
              <a:ahLst/>
              <a:cxnLst/>
              <a:rect l="l" t="t" r="r" b="b"/>
              <a:pathLst>
                <a:path w="1463987" h="204081">
                  <a:moveTo>
                    <a:pt x="15321" y="0"/>
                  </a:moveTo>
                  <a:lnTo>
                    <a:pt x="1448666" y="0"/>
                  </a:lnTo>
                  <a:cubicBezTo>
                    <a:pt x="1452730" y="0"/>
                    <a:pt x="1456627" y="1614"/>
                    <a:pt x="1459500" y="4487"/>
                  </a:cubicBezTo>
                  <a:cubicBezTo>
                    <a:pt x="1462373" y="7361"/>
                    <a:pt x="1463987" y="11257"/>
                    <a:pt x="1463987" y="15321"/>
                  </a:cubicBezTo>
                  <a:lnTo>
                    <a:pt x="1463987" y="188761"/>
                  </a:lnTo>
                  <a:cubicBezTo>
                    <a:pt x="1463987" y="192824"/>
                    <a:pt x="1462373" y="196721"/>
                    <a:pt x="1459500" y="199594"/>
                  </a:cubicBezTo>
                  <a:cubicBezTo>
                    <a:pt x="1456627" y="202467"/>
                    <a:pt x="1452730" y="204081"/>
                    <a:pt x="1448666" y="204081"/>
                  </a:cubicBezTo>
                  <a:lnTo>
                    <a:pt x="15321" y="204081"/>
                  </a:lnTo>
                  <a:cubicBezTo>
                    <a:pt x="11257" y="204081"/>
                    <a:pt x="7361" y="202467"/>
                    <a:pt x="4487" y="199594"/>
                  </a:cubicBezTo>
                  <a:cubicBezTo>
                    <a:pt x="1614" y="196721"/>
                    <a:pt x="0" y="192824"/>
                    <a:pt x="0" y="188761"/>
                  </a:cubicBezTo>
                  <a:lnTo>
                    <a:pt x="0" y="15321"/>
                  </a:lnTo>
                  <a:cubicBezTo>
                    <a:pt x="0" y="11257"/>
                    <a:pt x="1614" y="7361"/>
                    <a:pt x="4487" y="4487"/>
                  </a:cubicBezTo>
                  <a:cubicBezTo>
                    <a:pt x="7361" y="1614"/>
                    <a:pt x="11257" y="0"/>
                    <a:pt x="15321" y="0"/>
                  </a:cubicBezTo>
                  <a:close/>
                </a:path>
              </a:pathLst>
            </a:custGeom>
            <a:solidFill>
              <a:srgbClr val="C0D494"/>
            </a:solidFill>
            <a:ln w="38100" cap="sq">
              <a:solidFill>
                <a:srgbClr val="483A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63987" cy="242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403428">
            <a:off x="13687362" y="1465407"/>
            <a:ext cx="1993808" cy="20574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8" y="0"/>
                </a:lnTo>
                <a:lnTo>
                  <a:pt x="199380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417858">
            <a:off x="13973112" y="6993803"/>
            <a:ext cx="1741724" cy="1767432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7271">
            <a:off x="625462" y="4580441"/>
            <a:ext cx="1637406" cy="1708868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233912">
            <a:off x="16031417" y="4298277"/>
            <a:ext cx="1463768" cy="1930629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8" y="0"/>
                </a:lnTo>
                <a:lnTo>
                  <a:pt x="1463768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5395143" y="1026260"/>
            <a:ext cx="7496262" cy="1547697"/>
            <a:chOff x="0" y="0"/>
            <a:chExt cx="952587" cy="19667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547271">
            <a:off x="777862" y="4732841"/>
            <a:ext cx="1637406" cy="1708868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 rot="-1293845">
            <a:off x="3521781" y="4603044"/>
            <a:ext cx="1116574" cy="1817656"/>
            <a:chOff x="0" y="0"/>
            <a:chExt cx="2095490" cy="34112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95491" cy="3411220"/>
            </a:xfrm>
            <a:custGeom>
              <a:avLst/>
              <a:gdLst/>
              <a:ahLst/>
              <a:cxnLst/>
              <a:rect l="l" t="t" r="r" b="b"/>
              <a:pathLst>
                <a:path w="2095491" h="3411220">
                  <a:moveTo>
                    <a:pt x="1069488" y="2647950"/>
                  </a:moveTo>
                  <a:cubicBezTo>
                    <a:pt x="1140153" y="2567940"/>
                    <a:pt x="1216254" y="2482850"/>
                    <a:pt x="1299150" y="2392680"/>
                  </a:cubicBezTo>
                  <a:cubicBezTo>
                    <a:pt x="1383404" y="2299970"/>
                    <a:pt x="1471735" y="2199640"/>
                    <a:pt x="1561426" y="2092960"/>
                  </a:cubicBezTo>
                  <a:cubicBezTo>
                    <a:pt x="1653834" y="1983740"/>
                    <a:pt x="1738088" y="1868170"/>
                    <a:pt x="1814189" y="1746250"/>
                  </a:cubicBezTo>
                  <a:cubicBezTo>
                    <a:pt x="1891649" y="1623060"/>
                    <a:pt x="1955519" y="1492250"/>
                    <a:pt x="2004441" y="1357630"/>
                  </a:cubicBezTo>
                  <a:cubicBezTo>
                    <a:pt x="2056081" y="1219200"/>
                    <a:pt x="2081901" y="1071880"/>
                    <a:pt x="2081901" y="922020"/>
                  </a:cubicBezTo>
                  <a:cubicBezTo>
                    <a:pt x="2081901" y="764540"/>
                    <a:pt x="2056081" y="624840"/>
                    <a:pt x="2004441" y="509270"/>
                  </a:cubicBezTo>
                  <a:cubicBezTo>
                    <a:pt x="1952801" y="392430"/>
                    <a:pt x="1879419" y="293370"/>
                    <a:pt x="1788369" y="217170"/>
                  </a:cubicBezTo>
                  <a:cubicBezTo>
                    <a:pt x="1697320" y="143510"/>
                    <a:pt x="1589964" y="87630"/>
                    <a:pt x="1467659" y="52070"/>
                  </a:cubicBezTo>
                  <a:cubicBezTo>
                    <a:pt x="1349431" y="17780"/>
                    <a:pt x="1224408" y="0"/>
                    <a:pt x="1092590" y="0"/>
                  </a:cubicBezTo>
                  <a:cubicBezTo>
                    <a:pt x="953978" y="0"/>
                    <a:pt x="819443" y="20320"/>
                    <a:pt x="693061" y="59690"/>
                  </a:cubicBezTo>
                  <a:cubicBezTo>
                    <a:pt x="563961" y="100330"/>
                    <a:pt x="447092" y="165100"/>
                    <a:pt x="347889" y="252730"/>
                  </a:cubicBezTo>
                  <a:cubicBezTo>
                    <a:pt x="248687" y="340360"/>
                    <a:pt x="169868" y="453390"/>
                    <a:pt x="112792" y="586740"/>
                  </a:cubicBezTo>
                  <a:cubicBezTo>
                    <a:pt x="55717" y="720090"/>
                    <a:pt x="27179" y="878840"/>
                    <a:pt x="27179" y="1060450"/>
                  </a:cubicBezTo>
                  <a:cubicBezTo>
                    <a:pt x="27179" y="1122680"/>
                    <a:pt x="29897" y="1169670"/>
                    <a:pt x="35333" y="1206500"/>
                  </a:cubicBezTo>
                  <a:cubicBezTo>
                    <a:pt x="36691" y="1226820"/>
                    <a:pt x="39409" y="1247140"/>
                    <a:pt x="43486" y="1264920"/>
                  </a:cubicBezTo>
                  <a:lnTo>
                    <a:pt x="61152" y="1352550"/>
                  </a:lnTo>
                  <a:lnTo>
                    <a:pt x="856134" y="1352550"/>
                  </a:lnTo>
                  <a:lnTo>
                    <a:pt x="856134" y="1055370"/>
                  </a:lnTo>
                  <a:cubicBezTo>
                    <a:pt x="856134" y="998220"/>
                    <a:pt x="861570" y="943610"/>
                    <a:pt x="871083" y="892810"/>
                  </a:cubicBezTo>
                  <a:cubicBezTo>
                    <a:pt x="880595" y="847090"/>
                    <a:pt x="895544" y="807720"/>
                    <a:pt x="914569" y="774700"/>
                  </a:cubicBezTo>
                  <a:cubicBezTo>
                    <a:pt x="932235" y="745490"/>
                    <a:pt x="953978" y="723900"/>
                    <a:pt x="979798" y="707390"/>
                  </a:cubicBezTo>
                  <a:cubicBezTo>
                    <a:pt x="1002900" y="693420"/>
                    <a:pt x="1030079" y="687070"/>
                    <a:pt x="1066770" y="687070"/>
                  </a:cubicBezTo>
                  <a:cubicBezTo>
                    <a:pt x="1103462" y="687070"/>
                    <a:pt x="1133359" y="693420"/>
                    <a:pt x="1153743" y="703580"/>
                  </a:cubicBezTo>
                  <a:cubicBezTo>
                    <a:pt x="1176845" y="716280"/>
                    <a:pt x="1194511" y="731520"/>
                    <a:pt x="1206742" y="750570"/>
                  </a:cubicBezTo>
                  <a:cubicBezTo>
                    <a:pt x="1221690" y="773430"/>
                    <a:pt x="1232561" y="798830"/>
                    <a:pt x="1239356" y="825500"/>
                  </a:cubicBezTo>
                  <a:cubicBezTo>
                    <a:pt x="1247510" y="857250"/>
                    <a:pt x="1250228" y="887730"/>
                    <a:pt x="1250228" y="916940"/>
                  </a:cubicBezTo>
                  <a:cubicBezTo>
                    <a:pt x="1250228" y="1010920"/>
                    <a:pt x="1233921" y="1102360"/>
                    <a:pt x="1202665" y="1184910"/>
                  </a:cubicBezTo>
                  <a:cubicBezTo>
                    <a:pt x="1170050" y="1272540"/>
                    <a:pt x="1126564" y="1357630"/>
                    <a:pt x="1072206" y="1440180"/>
                  </a:cubicBezTo>
                  <a:cubicBezTo>
                    <a:pt x="1019207" y="1526540"/>
                    <a:pt x="955337" y="1609090"/>
                    <a:pt x="883313" y="1689100"/>
                  </a:cubicBezTo>
                  <a:cubicBezTo>
                    <a:pt x="809930" y="1771650"/>
                    <a:pt x="732470" y="1856740"/>
                    <a:pt x="655011" y="1939290"/>
                  </a:cubicBezTo>
                  <a:cubicBezTo>
                    <a:pt x="574833" y="2024380"/>
                    <a:pt x="496014" y="2113280"/>
                    <a:pt x="421272" y="2200910"/>
                  </a:cubicBezTo>
                  <a:cubicBezTo>
                    <a:pt x="342454" y="2292350"/>
                    <a:pt x="271789" y="2390140"/>
                    <a:pt x="210636" y="2490470"/>
                  </a:cubicBezTo>
                  <a:cubicBezTo>
                    <a:pt x="148125" y="2593340"/>
                    <a:pt x="96485" y="2702560"/>
                    <a:pt x="59794" y="2816860"/>
                  </a:cubicBezTo>
                  <a:cubicBezTo>
                    <a:pt x="20384" y="2934970"/>
                    <a:pt x="0" y="3061970"/>
                    <a:pt x="0" y="3194050"/>
                  </a:cubicBezTo>
                  <a:lnTo>
                    <a:pt x="0" y="3411220"/>
                  </a:lnTo>
                  <a:lnTo>
                    <a:pt x="2095491" y="3411220"/>
                  </a:lnTo>
                  <a:lnTo>
                    <a:pt x="2095491" y="2683510"/>
                  </a:lnTo>
                  <a:lnTo>
                    <a:pt x="1039592" y="2683510"/>
                  </a:lnTo>
                  <a:cubicBezTo>
                    <a:pt x="1049104" y="2672080"/>
                    <a:pt x="1058617" y="2660650"/>
                    <a:pt x="1069488" y="2647950"/>
                  </a:cubicBezTo>
                  <a:close/>
                </a:path>
              </a:pathLst>
            </a:custGeom>
            <a:blipFill>
              <a:blip r:embed="rId20"/>
              <a:stretch>
                <a:fillRect l="-65112" r="-65112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 rot="-1121071">
            <a:off x="4749032" y="4140140"/>
            <a:ext cx="1176826" cy="1853398"/>
            <a:chOff x="0" y="0"/>
            <a:chExt cx="2201456" cy="34671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01456" cy="3468370"/>
            </a:xfrm>
            <a:custGeom>
              <a:avLst/>
              <a:gdLst/>
              <a:ahLst/>
              <a:cxnLst/>
              <a:rect l="l" t="t" r="r" b="b"/>
              <a:pathLst>
                <a:path w="2201456" h="3468370">
                  <a:moveTo>
                    <a:pt x="1922379" y="386080"/>
                  </a:moveTo>
                  <a:cubicBezTo>
                    <a:pt x="1826047" y="245110"/>
                    <a:pt x="1704216" y="143510"/>
                    <a:pt x="1561136" y="85090"/>
                  </a:cubicBezTo>
                  <a:cubicBezTo>
                    <a:pt x="1425138" y="27940"/>
                    <a:pt x="1270725" y="0"/>
                    <a:pt x="1102145" y="0"/>
                  </a:cubicBezTo>
                  <a:cubicBezTo>
                    <a:pt x="932148" y="0"/>
                    <a:pt x="776318" y="27940"/>
                    <a:pt x="640321" y="85090"/>
                  </a:cubicBezTo>
                  <a:cubicBezTo>
                    <a:pt x="497240" y="143510"/>
                    <a:pt x="375409" y="245110"/>
                    <a:pt x="279078" y="386080"/>
                  </a:cubicBezTo>
                  <a:cubicBezTo>
                    <a:pt x="185580" y="519430"/>
                    <a:pt x="116164" y="699770"/>
                    <a:pt x="67999" y="922020"/>
                  </a:cubicBezTo>
                  <a:cubicBezTo>
                    <a:pt x="22666" y="1137920"/>
                    <a:pt x="0" y="1410970"/>
                    <a:pt x="0" y="1734820"/>
                  </a:cubicBezTo>
                  <a:cubicBezTo>
                    <a:pt x="0" y="2058670"/>
                    <a:pt x="22666" y="2332990"/>
                    <a:pt x="67999" y="2547620"/>
                  </a:cubicBezTo>
                  <a:cubicBezTo>
                    <a:pt x="114748" y="2768600"/>
                    <a:pt x="185580" y="2948940"/>
                    <a:pt x="277661" y="3082290"/>
                  </a:cubicBezTo>
                  <a:cubicBezTo>
                    <a:pt x="373993" y="3223260"/>
                    <a:pt x="495824" y="3324860"/>
                    <a:pt x="640321" y="3383280"/>
                  </a:cubicBezTo>
                  <a:cubicBezTo>
                    <a:pt x="777735" y="3439160"/>
                    <a:pt x="933565" y="3468370"/>
                    <a:pt x="1102145" y="3468370"/>
                  </a:cubicBezTo>
                  <a:cubicBezTo>
                    <a:pt x="1270725" y="3468370"/>
                    <a:pt x="1425138" y="3440430"/>
                    <a:pt x="1562552" y="3383280"/>
                  </a:cubicBezTo>
                  <a:cubicBezTo>
                    <a:pt x="1705633" y="3324860"/>
                    <a:pt x="1827464" y="3223260"/>
                    <a:pt x="1923795" y="3082290"/>
                  </a:cubicBezTo>
                  <a:cubicBezTo>
                    <a:pt x="2014460" y="2948940"/>
                    <a:pt x="2085292" y="2768600"/>
                    <a:pt x="2132041" y="2547620"/>
                  </a:cubicBezTo>
                  <a:cubicBezTo>
                    <a:pt x="2178790" y="2332990"/>
                    <a:pt x="2201456" y="2058670"/>
                    <a:pt x="2201456" y="1734820"/>
                  </a:cubicBezTo>
                  <a:cubicBezTo>
                    <a:pt x="2201456" y="1410970"/>
                    <a:pt x="2177373" y="1136650"/>
                    <a:pt x="2132041" y="920750"/>
                  </a:cubicBezTo>
                  <a:cubicBezTo>
                    <a:pt x="2083876" y="699770"/>
                    <a:pt x="2014460" y="519430"/>
                    <a:pt x="1922379" y="386080"/>
                  </a:cubicBezTo>
                  <a:close/>
                  <a:moveTo>
                    <a:pt x="1202726" y="2758440"/>
                  </a:moveTo>
                  <a:cubicBezTo>
                    <a:pt x="1187143" y="2771140"/>
                    <a:pt x="1160227" y="2788920"/>
                    <a:pt x="1102145" y="2788920"/>
                  </a:cubicBezTo>
                  <a:cubicBezTo>
                    <a:pt x="1044063" y="2788920"/>
                    <a:pt x="1017147" y="2771140"/>
                    <a:pt x="1001564" y="2758440"/>
                  </a:cubicBezTo>
                  <a:cubicBezTo>
                    <a:pt x="970397" y="2731770"/>
                    <a:pt x="943481" y="2684780"/>
                    <a:pt x="923648" y="2622550"/>
                  </a:cubicBezTo>
                  <a:cubicBezTo>
                    <a:pt x="899566" y="2547620"/>
                    <a:pt x="882566" y="2449830"/>
                    <a:pt x="874066" y="2331720"/>
                  </a:cubicBezTo>
                  <a:cubicBezTo>
                    <a:pt x="864150" y="2208530"/>
                    <a:pt x="859900" y="2061210"/>
                    <a:pt x="859900" y="1893570"/>
                  </a:cubicBezTo>
                  <a:lnTo>
                    <a:pt x="859900" y="1573530"/>
                  </a:lnTo>
                  <a:cubicBezTo>
                    <a:pt x="859900" y="1405890"/>
                    <a:pt x="864150" y="1258570"/>
                    <a:pt x="874066" y="1135380"/>
                  </a:cubicBezTo>
                  <a:cubicBezTo>
                    <a:pt x="882566" y="1017270"/>
                    <a:pt x="899566" y="919480"/>
                    <a:pt x="923648" y="844550"/>
                  </a:cubicBezTo>
                  <a:cubicBezTo>
                    <a:pt x="943481" y="781050"/>
                    <a:pt x="970397" y="734060"/>
                    <a:pt x="1001564" y="708660"/>
                  </a:cubicBezTo>
                  <a:cubicBezTo>
                    <a:pt x="1017147" y="695960"/>
                    <a:pt x="1044063" y="678180"/>
                    <a:pt x="1102145" y="678180"/>
                  </a:cubicBezTo>
                  <a:cubicBezTo>
                    <a:pt x="1160227" y="678180"/>
                    <a:pt x="1187143" y="695960"/>
                    <a:pt x="1202726" y="708660"/>
                  </a:cubicBezTo>
                  <a:cubicBezTo>
                    <a:pt x="1233892" y="735330"/>
                    <a:pt x="1260808" y="782320"/>
                    <a:pt x="1280641" y="844550"/>
                  </a:cubicBezTo>
                  <a:cubicBezTo>
                    <a:pt x="1304724" y="919480"/>
                    <a:pt x="1321724" y="1017270"/>
                    <a:pt x="1328807" y="1134110"/>
                  </a:cubicBezTo>
                  <a:cubicBezTo>
                    <a:pt x="1337307" y="1257300"/>
                    <a:pt x="1341557" y="1404620"/>
                    <a:pt x="1341557" y="1573530"/>
                  </a:cubicBezTo>
                  <a:lnTo>
                    <a:pt x="1341557" y="1893570"/>
                  </a:lnTo>
                  <a:cubicBezTo>
                    <a:pt x="1341557" y="2061210"/>
                    <a:pt x="1337307" y="2209800"/>
                    <a:pt x="1328807" y="2332990"/>
                  </a:cubicBezTo>
                  <a:cubicBezTo>
                    <a:pt x="1320307" y="2451100"/>
                    <a:pt x="1304724" y="2547620"/>
                    <a:pt x="1280641" y="2622550"/>
                  </a:cubicBezTo>
                  <a:cubicBezTo>
                    <a:pt x="1259392" y="2684780"/>
                    <a:pt x="1232476" y="2731770"/>
                    <a:pt x="1202726" y="2758440"/>
                  </a:cubicBezTo>
                  <a:close/>
                </a:path>
              </a:pathLst>
            </a:custGeom>
            <a:blipFill>
              <a:blip r:embed="rId20"/>
              <a:stretch>
                <a:fillRect l="-61407" r="-61407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5619772" y="4785515"/>
            <a:ext cx="8252614" cy="1622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8"/>
              </a:lnSpc>
            </a:pPr>
            <a:r>
              <a:rPr lang="en-US" sz="12880">
                <a:solidFill>
                  <a:srgbClr val="483A00"/>
                </a:solidFill>
                <a:latin typeface="Baloo Thambi"/>
              </a:rPr>
              <a:t>ГАТАНКИ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64629" y="6956962"/>
            <a:ext cx="5326171" cy="44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4"/>
              </a:lnSpc>
            </a:pPr>
            <a:r>
              <a:rPr lang="en-US" sz="3499">
                <a:solidFill>
                  <a:srgbClr val="483A00"/>
                </a:solidFill>
                <a:latin typeface="Kurale"/>
              </a:rPr>
              <a:t>за досетливи деца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85613" y="1358339"/>
            <a:ext cx="5326171" cy="98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2"/>
              </a:lnSpc>
            </a:pPr>
            <a:r>
              <a:rPr lang="en-US" sz="4099">
                <a:solidFill>
                  <a:srgbClr val="483A00"/>
                </a:solidFill>
                <a:latin typeface="Kurale"/>
              </a:rPr>
              <a:t>Познай какво описвам!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62652"/>
            <a:ext cx="7564422" cy="9360901"/>
            <a:chOff x="0" y="0"/>
            <a:chExt cx="2103410" cy="26029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411" cy="2602951"/>
            </a:xfrm>
            <a:custGeom>
              <a:avLst/>
              <a:gdLst/>
              <a:ahLst/>
              <a:cxnLst/>
              <a:rect l="l" t="t" r="r" b="b"/>
              <a:pathLst>
                <a:path w="2103411" h="2602951">
                  <a:moveTo>
                    <a:pt x="52197" y="0"/>
                  </a:moveTo>
                  <a:lnTo>
                    <a:pt x="2051214" y="0"/>
                  </a:lnTo>
                  <a:cubicBezTo>
                    <a:pt x="2065057" y="0"/>
                    <a:pt x="2078334" y="5499"/>
                    <a:pt x="2088123" y="15288"/>
                  </a:cubicBezTo>
                  <a:cubicBezTo>
                    <a:pt x="2097911" y="25077"/>
                    <a:pt x="2103411" y="38353"/>
                    <a:pt x="2103411" y="52197"/>
                  </a:cubicBezTo>
                  <a:lnTo>
                    <a:pt x="2103411" y="2550754"/>
                  </a:lnTo>
                  <a:cubicBezTo>
                    <a:pt x="2103411" y="2579581"/>
                    <a:pt x="2080041" y="2602951"/>
                    <a:pt x="2051214" y="2602951"/>
                  </a:cubicBezTo>
                  <a:lnTo>
                    <a:pt x="52197" y="2602951"/>
                  </a:lnTo>
                  <a:cubicBezTo>
                    <a:pt x="38353" y="2602951"/>
                    <a:pt x="25077" y="2597452"/>
                    <a:pt x="15288" y="2587663"/>
                  </a:cubicBezTo>
                  <a:cubicBezTo>
                    <a:pt x="5499" y="2577874"/>
                    <a:pt x="0" y="2564598"/>
                    <a:pt x="0" y="2550754"/>
                  </a:cubicBezTo>
                  <a:lnTo>
                    <a:pt x="0" y="52197"/>
                  </a:lnTo>
                  <a:cubicBezTo>
                    <a:pt x="0" y="23369"/>
                    <a:pt x="23369" y="0"/>
                    <a:pt x="5219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03410" cy="264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58803" y="462652"/>
            <a:ext cx="7700497" cy="9360901"/>
            <a:chOff x="0" y="0"/>
            <a:chExt cx="2141249" cy="2602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41249" cy="2602951"/>
            </a:xfrm>
            <a:custGeom>
              <a:avLst/>
              <a:gdLst/>
              <a:ahLst/>
              <a:cxnLst/>
              <a:rect l="l" t="t" r="r" b="b"/>
              <a:pathLst>
                <a:path w="2141249" h="2602951">
                  <a:moveTo>
                    <a:pt x="51274" y="0"/>
                  </a:moveTo>
                  <a:lnTo>
                    <a:pt x="2089974" y="0"/>
                  </a:lnTo>
                  <a:cubicBezTo>
                    <a:pt x="2118292" y="0"/>
                    <a:pt x="2141249" y="22956"/>
                    <a:pt x="2141249" y="51274"/>
                  </a:cubicBezTo>
                  <a:lnTo>
                    <a:pt x="2141249" y="2551676"/>
                  </a:lnTo>
                  <a:cubicBezTo>
                    <a:pt x="2141249" y="2579994"/>
                    <a:pt x="2118292" y="2602951"/>
                    <a:pt x="2089974" y="2602951"/>
                  </a:cubicBezTo>
                  <a:lnTo>
                    <a:pt x="51274" y="2602951"/>
                  </a:lnTo>
                  <a:cubicBezTo>
                    <a:pt x="22956" y="2602951"/>
                    <a:pt x="0" y="2579994"/>
                    <a:pt x="0" y="2551676"/>
                  </a:cubicBezTo>
                  <a:lnTo>
                    <a:pt x="0" y="51274"/>
                  </a:lnTo>
                  <a:cubicBezTo>
                    <a:pt x="0" y="22956"/>
                    <a:pt x="22956" y="0"/>
                    <a:pt x="51274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41249" cy="264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961778">
            <a:off x="508770" y="3817213"/>
            <a:ext cx="1685196" cy="1642300"/>
          </a:xfrm>
          <a:custGeom>
            <a:avLst/>
            <a:gdLst/>
            <a:ahLst/>
            <a:cxnLst/>
            <a:rect l="l" t="t" r="r" b="b"/>
            <a:pathLst>
              <a:path w="1685196" h="1642300">
                <a:moveTo>
                  <a:pt x="0" y="0"/>
                </a:moveTo>
                <a:lnTo>
                  <a:pt x="1685196" y="0"/>
                </a:lnTo>
                <a:lnTo>
                  <a:pt x="1685196" y="1642300"/>
                </a:lnTo>
                <a:lnTo>
                  <a:pt x="0" y="164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70608" y="5660256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1" y="0"/>
                </a:lnTo>
                <a:lnTo>
                  <a:pt x="1723601" y="1778575"/>
                </a:lnTo>
                <a:lnTo>
                  <a:pt x="0" y="177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90034" y="565150"/>
            <a:ext cx="7241753" cy="972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 1.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Черен змей,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се блъсва в планината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и се врязва в нея с бясна мощ.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Склон след склон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зад себе си отмята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и редуват се край него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ден и нощ, ден и нощ... 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44454" y="2001932"/>
            <a:ext cx="6129194" cy="617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2.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Кръгъл като грах,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причинява страх,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на леда е брат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и се казва…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690978"/>
            <a:ext cx="7473261" cy="8567322"/>
            <a:chOff x="0" y="0"/>
            <a:chExt cx="1879643" cy="21548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9643" cy="2154817"/>
            </a:xfrm>
            <a:custGeom>
              <a:avLst/>
              <a:gdLst/>
              <a:ahLst/>
              <a:cxnLst/>
              <a:rect l="l" t="t" r="r" b="b"/>
              <a:pathLst>
                <a:path w="1879643" h="2154817">
                  <a:moveTo>
                    <a:pt x="52833" y="0"/>
                  </a:moveTo>
                  <a:lnTo>
                    <a:pt x="1826810" y="0"/>
                  </a:lnTo>
                  <a:cubicBezTo>
                    <a:pt x="1840822" y="0"/>
                    <a:pt x="1854261" y="5566"/>
                    <a:pt x="1864169" y="15475"/>
                  </a:cubicBezTo>
                  <a:cubicBezTo>
                    <a:pt x="1874077" y="25383"/>
                    <a:pt x="1879643" y="38821"/>
                    <a:pt x="1879643" y="52833"/>
                  </a:cubicBezTo>
                  <a:lnTo>
                    <a:pt x="1879643" y="2101984"/>
                  </a:lnTo>
                  <a:cubicBezTo>
                    <a:pt x="1879643" y="2115996"/>
                    <a:pt x="1874077" y="2129434"/>
                    <a:pt x="1864169" y="2139342"/>
                  </a:cubicBezTo>
                  <a:cubicBezTo>
                    <a:pt x="1854261" y="2149251"/>
                    <a:pt x="1840822" y="2154817"/>
                    <a:pt x="1826810" y="2154817"/>
                  </a:cubicBezTo>
                  <a:lnTo>
                    <a:pt x="52833" y="2154817"/>
                  </a:lnTo>
                  <a:cubicBezTo>
                    <a:pt x="23654" y="2154817"/>
                    <a:pt x="0" y="2131163"/>
                    <a:pt x="0" y="2101984"/>
                  </a:cubicBezTo>
                  <a:lnTo>
                    <a:pt x="0" y="52833"/>
                  </a:lnTo>
                  <a:cubicBezTo>
                    <a:pt x="0" y="38821"/>
                    <a:pt x="5566" y="25383"/>
                    <a:pt x="15475" y="15475"/>
                  </a:cubicBezTo>
                  <a:cubicBezTo>
                    <a:pt x="25383" y="5566"/>
                    <a:pt x="38821" y="0"/>
                    <a:pt x="528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79643" cy="2192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725" y="7559157"/>
            <a:ext cx="2448594" cy="2386266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53978" y="7559157"/>
            <a:ext cx="2267301" cy="2339617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53656" y="1388437"/>
            <a:ext cx="6529827" cy="771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endParaRPr/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3.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Железен му езикът,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желязна му устата.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Започне ли да вика,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събират се децата,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заемат си местата,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нареждат си нещата,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учителят пристига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под мишница със книга.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 </a:t>
            </a:r>
          </a:p>
          <a:p>
            <a:pPr algn="ctr">
              <a:lnSpc>
                <a:spcPts val="4650"/>
              </a:lnSpc>
            </a:pPr>
            <a:endParaRPr lang="en-US" sz="5000">
              <a:solidFill>
                <a:srgbClr val="483A00"/>
              </a:solidFill>
              <a:latin typeface="Kural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93756" y="690978"/>
            <a:ext cx="2452532" cy="2839774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162107" y="690978"/>
            <a:ext cx="7473261" cy="8567322"/>
            <a:chOff x="0" y="0"/>
            <a:chExt cx="1879643" cy="21548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9643" cy="2154817"/>
            </a:xfrm>
            <a:custGeom>
              <a:avLst/>
              <a:gdLst/>
              <a:ahLst/>
              <a:cxnLst/>
              <a:rect l="l" t="t" r="r" b="b"/>
              <a:pathLst>
                <a:path w="1879643" h="2154817">
                  <a:moveTo>
                    <a:pt x="52833" y="0"/>
                  </a:moveTo>
                  <a:lnTo>
                    <a:pt x="1826810" y="0"/>
                  </a:lnTo>
                  <a:cubicBezTo>
                    <a:pt x="1840822" y="0"/>
                    <a:pt x="1854261" y="5566"/>
                    <a:pt x="1864169" y="15475"/>
                  </a:cubicBezTo>
                  <a:cubicBezTo>
                    <a:pt x="1874077" y="25383"/>
                    <a:pt x="1879643" y="38821"/>
                    <a:pt x="1879643" y="52833"/>
                  </a:cubicBezTo>
                  <a:lnTo>
                    <a:pt x="1879643" y="2101984"/>
                  </a:lnTo>
                  <a:cubicBezTo>
                    <a:pt x="1879643" y="2115996"/>
                    <a:pt x="1874077" y="2129434"/>
                    <a:pt x="1864169" y="2139342"/>
                  </a:cubicBezTo>
                  <a:cubicBezTo>
                    <a:pt x="1854261" y="2149251"/>
                    <a:pt x="1840822" y="2154817"/>
                    <a:pt x="1826810" y="2154817"/>
                  </a:cubicBezTo>
                  <a:lnTo>
                    <a:pt x="52833" y="2154817"/>
                  </a:lnTo>
                  <a:cubicBezTo>
                    <a:pt x="23654" y="2154817"/>
                    <a:pt x="0" y="2131163"/>
                    <a:pt x="0" y="2101984"/>
                  </a:cubicBezTo>
                  <a:lnTo>
                    <a:pt x="0" y="52833"/>
                  </a:lnTo>
                  <a:cubicBezTo>
                    <a:pt x="0" y="38821"/>
                    <a:pt x="5566" y="25383"/>
                    <a:pt x="15475" y="15475"/>
                  </a:cubicBezTo>
                  <a:cubicBezTo>
                    <a:pt x="25383" y="5566"/>
                    <a:pt x="38821" y="0"/>
                    <a:pt x="52833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9643" cy="2192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675959" y="3146830"/>
            <a:ext cx="2612041" cy="2602543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1" y="0"/>
                </a:lnTo>
                <a:lnTo>
                  <a:pt x="2612041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459330" y="2070055"/>
            <a:ext cx="4878815" cy="594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4.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Тя ме води в бездънни простори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и отключва железни врати.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Тя си няма уста, а говори.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Тя си няма крила, а лети.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491783"/>
            <a:ext cx="8062060" cy="9184120"/>
            <a:chOff x="0" y="0"/>
            <a:chExt cx="2027736" cy="23099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2309951"/>
            </a:xfrm>
            <a:custGeom>
              <a:avLst/>
              <a:gdLst/>
              <a:ahLst/>
              <a:cxnLst/>
              <a:rect l="l" t="t" r="r" b="b"/>
              <a:pathLst>
                <a:path w="2027736" h="2309951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2260977"/>
                  </a:lnTo>
                  <a:cubicBezTo>
                    <a:pt x="2027736" y="2273966"/>
                    <a:pt x="2022576" y="2286422"/>
                    <a:pt x="2013391" y="2295607"/>
                  </a:cubicBezTo>
                  <a:cubicBezTo>
                    <a:pt x="2004207" y="2304792"/>
                    <a:pt x="1991750" y="2309951"/>
                    <a:pt x="1978761" y="2309951"/>
                  </a:cubicBezTo>
                  <a:lnTo>
                    <a:pt x="48975" y="2309951"/>
                  </a:lnTo>
                  <a:cubicBezTo>
                    <a:pt x="35986" y="2309951"/>
                    <a:pt x="23529" y="2304792"/>
                    <a:pt x="14344" y="2295607"/>
                  </a:cubicBezTo>
                  <a:cubicBezTo>
                    <a:pt x="5160" y="2286422"/>
                    <a:pt x="0" y="2273966"/>
                    <a:pt x="0" y="2260977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2348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61081" y="2869127"/>
            <a:ext cx="7303779" cy="4761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5.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Ден и нощ стърчи на едно кръстовище.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Има три очи, но не е чудовище.</a:t>
            </a:r>
          </a:p>
          <a:p>
            <a:pPr algn="ctr">
              <a:lnSpc>
                <a:spcPts val="4650"/>
              </a:lnSpc>
            </a:pPr>
            <a:endParaRPr lang="en-US" sz="5000">
              <a:solidFill>
                <a:srgbClr val="483A00"/>
              </a:solidFill>
              <a:latin typeface="Kurale"/>
            </a:endParaRP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Що е то? </a:t>
            </a:r>
          </a:p>
          <a:p>
            <a:pPr algn="ctr">
              <a:lnSpc>
                <a:spcPts val="4650"/>
              </a:lnSpc>
            </a:pPr>
            <a:endParaRPr lang="en-US" sz="5000">
              <a:solidFill>
                <a:srgbClr val="483A00"/>
              </a:solidFill>
              <a:latin typeface="Kurale"/>
            </a:endParaRPr>
          </a:p>
        </p:txBody>
      </p:sp>
      <p:sp>
        <p:nvSpPr>
          <p:cNvPr id="7" name="Freeform 7"/>
          <p:cNvSpPr/>
          <p:nvPr/>
        </p:nvSpPr>
        <p:spPr>
          <a:xfrm rot="1093105">
            <a:off x="39842" y="8062620"/>
            <a:ext cx="2084195" cy="2175156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7"/>
                </a:lnTo>
                <a:lnTo>
                  <a:pt x="0" y="2175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944331" y="491783"/>
            <a:ext cx="7868372" cy="9184120"/>
            <a:chOff x="0" y="0"/>
            <a:chExt cx="1979020" cy="2309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9020" cy="2309951"/>
            </a:xfrm>
            <a:custGeom>
              <a:avLst/>
              <a:gdLst/>
              <a:ahLst/>
              <a:cxnLst/>
              <a:rect l="l" t="t" r="r" b="b"/>
              <a:pathLst>
                <a:path w="1979020" h="2309951">
                  <a:moveTo>
                    <a:pt x="50180" y="0"/>
                  </a:moveTo>
                  <a:lnTo>
                    <a:pt x="1928840" y="0"/>
                  </a:lnTo>
                  <a:cubicBezTo>
                    <a:pt x="1942148" y="0"/>
                    <a:pt x="1954912" y="5287"/>
                    <a:pt x="1964323" y="14697"/>
                  </a:cubicBezTo>
                  <a:cubicBezTo>
                    <a:pt x="1973733" y="24108"/>
                    <a:pt x="1979020" y="36872"/>
                    <a:pt x="1979020" y="50180"/>
                  </a:cubicBezTo>
                  <a:lnTo>
                    <a:pt x="1979020" y="2259771"/>
                  </a:lnTo>
                  <a:cubicBezTo>
                    <a:pt x="1979020" y="2273080"/>
                    <a:pt x="1973733" y="2285843"/>
                    <a:pt x="1964323" y="2295254"/>
                  </a:cubicBezTo>
                  <a:cubicBezTo>
                    <a:pt x="1954912" y="2304665"/>
                    <a:pt x="1942148" y="2309951"/>
                    <a:pt x="1928840" y="2309951"/>
                  </a:cubicBezTo>
                  <a:lnTo>
                    <a:pt x="50180" y="2309951"/>
                  </a:lnTo>
                  <a:cubicBezTo>
                    <a:pt x="36872" y="2309951"/>
                    <a:pt x="24108" y="2304665"/>
                    <a:pt x="14697" y="2295254"/>
                  </a:cubicBezTo>
                  <a:cubicBezTo>
                    <a:pt x="5287" y="2285843"/>
                    <a:pt x="0" y="2273080"/>
                    <a:pt x="0" y="2259771"/>
                  </a:cubicBezTo>
                  <a:lnTo>
                    <a:pt x="0" y="50180"/>
                  </a:lnTo>
                  <a:cubicBezTo>
                    <a:pt x="0" y="36872"/>
                    <a:pt x="5287" y="24108"/>
                    <a:pt x="14697" y="14697"/>
                  </a:cubicBezTo>
                  <a:cubicBezTo>
                    <a:pt x="24108" y="5287"/>
                    <a:pt x="36872" y="0"/>
                    <a:pt x="50180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79020" cy="2348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71411" y="1759504"/>
            <a:ext cx="6587889" cy="712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6.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Воденичка на стеничка,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денем, нощем не спира,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работа си намира,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чука, трака,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отпява —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сто години вървяла,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нито зрънце не смляла.</a:t>
            </a:r>
          </a:p>
          <a:p>
            <a:pPr algn="ctr">
              <a:lnSpc>
                <a:spcPts val="4650"/>
              </a:lnSpc>
            </a:pPr>
            <a:endParaRPr lang="en-US" sz="5000">
              <a:solidFill>
                <a:srgbClr val="483A00"/>
              </a:solidFill>
              <a:latin typeface="Kurale"/>
            </a:endParaRPr>
          </a:p>
        </p:txBody>
      </p:sp>
      <p:sp>
        <p:nvSpPr>
          <p:cNvPr id="12" name="Freeform 12"/>
          <p:cNvSpPr/>
          <p:nvPr/>
        </p:nvSpPr>
        <p:spPr>
          <a:xfrm rot="-979404">
            <a:off x="9944331" y="491783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616156"/>
            <a:ext cx="7884183" cy="9002811"/>
            <a:chOff x="0" y="0"/>
            <a:chExt cx="2192325" cy="25033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2325" cy="2503378"/>
            </a:xfrm>
            <a:custGeom>
              <a:avLst/>
              <a:gdLst/>
              <a:ahLst/>
              <a:cxnLst/>
              <a:rect l="l" t="t" r="r" b="b"/>
              <a:pathLst>
                <a:path w="2192325" h="2503378">
                  <a:moveTo>
                    <a:pt x="50080" y="0"/>
                  </a:moveTo>
                  <a:lnTo>
                    <a:pt x="2142246" y="0"/>
                  </a:lnTo>
                  <a:cubicBezTo>
                    <a:pt x="2155528" y="0"/>
                    <a:pt x="2168266" y="5276"/>
                    <a:pt x="2177657" y="14668"/>
                  </a:cubicBezTo>
                  <a:cubicBezTo>
                    <a:pt x="2187049" y="24060"/>
                    <a:pt x="2192325" y="36798"/>
                    <a:pt x="2192325" y="50080"/>
                  </a:cubicBezTo>
                  <a:lnTo>
                    <a:pt x="2192325" y="2453299"/>
                  </a:lnTo>
                  <a:cubicBezTo>
                    <a:pt x="2192325" y="2480957"/>
                    <a:pt x="2169904" y="2503378"/>
                    <a:pt x="2142246" y="2503378"/>
                  </a:cubicBezTo>
                  <a:lnTo>
                    <a:pt x="50080" y="2503378"/>
                  </a:lnTo>
                  <a:cubicBezTo>
                    <a:pt x="22421" y="2503378"/>
                    <a:pt x="0" y="2480957"/>
                    <a:pt x="0" y="2453299"/>
                  </a:cubicBezTo>
                  <a:lnTo>
                    <a:pt x="0" y="50080"/>
                  </a:lnTo>
                  <a:cubicBezTo>
                    <a:pt x="0" y="22421"/>
                    <a:pt x="22421" y="0"/>
                    <a:pt x="50080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92325" cy="254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14075" y="2534137"/>
            <a:ext cx="5913434" cy="535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7.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 Без уста говори,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без крака върви,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косата оправя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и в ред я държи.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Има много зъби,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но нищо не яде. </a:t>
            </a:r>
          </a:p>
          <a:p>
            <a:pPr algn="ctr">
              <a:lnSpc>
                <a:spcPts val="4650"/>
              </a:lnSpc>
            </a:pPr>
            <a:endParaRPr lang="en-US" sz="5000">
              <a:solidFill>
                <a:srgbClr val="483A00"/>
              </a:solidFill>
              <a:latin typeface="Kurale"/>
            </a:endParaRPr>
          </a:p>
          <a:p>
            <a:pPr algn="ctr">
              <a:lnSpc>
                <a:spcPts val="4650"/>
              </a:lnSpc>
            </a:pPr>
            <a:endParaRPr lang="en-US" sz="5000">
              <a:solidFill>
                <a:srgbClr val="483A00"/>
              </a:solidFill>
              <a:latin typeface="Kural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130730">
            <a:off x="7800420" y="8415760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771995" y="616156"/>
            <a:ext cx="7596146" cy="9002811"/>
            <a:chOff x="0" y="0"/>
            <a:chExt cx="2112232" cy="25033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2232" cy="2503378"/>
            </a:xfrm>
            <a:custGeom>
              <a:avLst/>
              <a:gdLst/>
              <a:ahLst/>
              <a:cxnLst/>
              <a:rect l="l" t="t" r="r" b="b"/>
              <a:pathLst>
                <a:path w="2112232" h="2503378">
                  <a:moveTo>
                    <a:pt x="51979" y="0"/>
                  </a:moveTo>
                  <a:lnTo>
                    <a:pt x="2060253" y="0"/>
                  </a:lnTo>
                  <a:cubicBezTo>
                    <a:pt x="2088960" y="0"/>
                    <a:pt x="2112232" y="23272"/>
                    <a:pt x="2112232" y="51979"/>
                  </a:cubicBezTo>
                  <a:lnTo>
                    <a:pt x="2112232" y="2451399"/>
                  </a:lnTo>
                  <a:cubicBezTo>
                    <a:pt x="2112232" y="2480107"/>
                    <a:pt x="2088960" y="2503378"/>
                    <a:pt x="2060253" y="2503378"/>
                  </a:cubicBezTo>
                  <a:lnTo>
                    <a:pt x="51979" y="2503378"/>
                  </a:lnTo>
                  <a:cubicBezTo>
                    <a:pt x="23272" y="2503378"/>
                    <a:pt x="0" y="2480107"/>
                    <a:pt x="0" y="2451399"/>
                  </a:cubicBezTo>
                  <a:lnTo>
                    <a:pt x="0" y="51979"/>
                  </a:lnTo>
                  <a:cubicBezTo>
                    <a:pt x="0" y="23272"/>
                    <a:pt x="23272" y="0"/>
                    <a:pt x="51979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12232" cy="254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613351" y="2508198"/>
            <a:ext cx="5913434" cy="546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 dirty="0">
                <a:solidFill>
                  <a:srgbClr val="483A00"/>
                </a:solidFill>
                <a:latin typeface="Kurale"/>
              </a:rPr>
              <a:t>8. 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Мъничко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голичко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цял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свят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облича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. 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Има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око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но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не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вижда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 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през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плет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минава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опашката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bg-BG" sz="5000" dirty="0">
                <a:solidFill>
                  <a:srgbClr val="483A00"/>
                </a:solidFill>
                <a:latin typeface="Kurale"/>
              </a:rPr>
              <a:t>ѝ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отвън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остава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. </a:t>
            </a:r>
          </a:p>
          <a:p>
            <a:pPr algn="ctr">
              <a:lnSpc>
                <a:spcPts val="4650"/>
              </a:lnSpc>
            </a:pPr>
            <a:endParaRPr lang="en-US" sz="5000" dirty="0">
              <a:solidFill>
                <a:srgbClr val="483A00"/>
              </a:solidFill>
              <a:latin typeface="Kurale"/>
            </a:endParaRPr>
          </a:p>
        </p:txBody>
      </p:sp>
      <p:sp>
        <p:nvSpPr>
          <p:cNvPr id="13" name="Freeform 13"/>
          <p:cNvSpPr/>
          <p:nvPr/>
        </p:nvSpPr>
        <p:spPr>
          <a:xfrm rot="1347170">
            <a:off x="16343173" y="7930474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558856"/>
            <a:ext cx="8062060" cy="9117047"/>
            <a:chOff x="0" y="0"/>
            <a:chExt cx="2027736" cy="22930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2293082"/>
            </a:xfrm>
            <a:custGeom>
              <a:avLst/>
              <a:gdLst/>
              <a:ahLst/>
              <a:cxnLst/>
              <a:rect l="l" t="t" r="r" b="b"/>
              <a:pathLst>
                <a:path w="2027736" h="2293082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2244107"/>
                  </a:lnTo>
                  <a:cubicBezTo>
                    <a:pt x="2027736" y="2257096"/>
                    <a:pt x="2022576" y="2269553"/>
                    <a:pt x="2013391" y="2278737"/>
                  </a:cubicBezTo>
                  <a:cubicBezTo>
                    <a:pt x="2004207" y="2287922"/>
                    <a:pt x="1991750" y="2293082"/>
                    <a:pt x="1978761" y="2293082"/>
                  </a:cubicBezTo>
                  <a:lnTo>
                    <a:pt x="48975" y="2293082"/>
                  </a:lnTo>
                  <a:cubicBezTo>
                    <a:pt x="35986" y="2293082"/>
                    <a:pt x="23529" y="2287922"/>
                    <a:pt x="14344" y="2278737"/>
                  </a:cubicBezTo>
                  <a:cubicBezTo>
                    <a:pt x="5160" y="2269553"/>
                    <a:pt x="0" y="2257096"/>
                    <a:pt x="0" y="2244107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2331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0951" y="558856"/>
            <a:ext cx="7588349" cy="9117047"/>
            <a:chOff x="0" y="0"/>
            <a:chExt cx="1908590" cy="22930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2293082"/>
            </a:xfrm>
            <a:custGeom>
              <a:avLst/>
              <a:gdLst/>
              <a:ahLst/>
              <a:cxnLst/>
              <a:rect l="l" t="t" r="r" b="b"/>
              <a:pathLst>
                <a:path w="1908590" h="2293082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2241049"/>
                  </a:lnTo>
                  <a:cubicBezTo>
                    <a:pt x="1908590" y="2269786"/>
                    <a:pt x="1885295" y="2293082"/>
                    <a:pt x="1856558" y="2293082"/>
                  </a:cubicBezTo>
                  <a:lnTo>
                    <a:pt x="52032" y="2293082"/>
                  </a:lnTo>
                  <a:cubicBezTo>
                    <a:pt x="23296" y="2293082"/>
                    <a:pt x="0" y="2269786"/>
                    <a:pt x="0" y="2241049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2331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484295">
            <a:off x="10542206" y="8307488"/>
            <a:ext cx="1951293" cy="1901623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3" y="0"/>
                </a:lnTo>
                <a:lnTo>
                  <a:pt x="1951293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0140" y="558856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55550" y="1353254"/>
            <a:ext cx="6462545" cy="771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9.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Малка пръчица игрива,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бяга и следа остава,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но все по-малка става. 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Хем чертае, хем рисува,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а от гумата в училище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тя</a:t>
            </a:r>
          </a:p>
          <a:p>
            <a:pPr algn="ctr">
              <a:lnSpc>
                <a:spcPts val="4650"/>
              </a:lnSpc>
            </a:pPr>
            <a:r>
              <a:rPr lang="en-US" sz="5000">
                <a:solidFill>
                  <a:srgbClr val="483A00"/>
                </a:solidFill>
                <a:latin typeface="Kurale"/>
              </a:rPr>
              <a:t> много се страхува.  </a:t>
            </a:r>
          </a:p>
          <a:p>
            <a:pPr algn="ctr">
              <a:lnSpc>
                <a:spcPts val="4650"/>
              </a:lnSpc>
            </a:pPr>
            <a:endParaRPr lang="en-US" sz="5000">
              <a:solidFill>
                <a:srgbClr val="483A00"/>
              </a:solidFill>
              <a:latin typeface="Kural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33853" y="3688900"/>
            <a:ext cx="6462545" cy="305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 dirty="0">
                <a:solidFill>
                  <a:srgbClr val="483A00"/>
                </a:solidFill>
                <a:latin typeface="Kurale"/>
              </a:rPr>
              <a:t> 10. 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Има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шия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но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няма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глава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устата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bg-BG" sz="5000" dirty="0">
                <a:solidFill>
                  <a:srgbClr val="483A00"/>
                </a:solidFill>
                <a:latin typeface="Kurale"/>
              </a:rPr>
              <a:t>ѝ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е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тясна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, </a:t>
            </a:r>
          </a:p>
          <a:p>
            <a:pPr algn="ctr">
              <a:lnSpc>
                <a:spcPts val="4650"/>
              </a:lnSpc>
            </a:pPr>
            <a:r>
              <a:rPr lang="en-US" sz="5000" dirty="0" err="1">
                <a:solidFill>
                  <a:srgbClr val="483A00"/>
                </a:solidFill>
                <a:latin typeface="Kurale"/>
              </a:rPr>
              <a:t>а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коремът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 </a:t>
            </a:r>
            <a:r>
              <a:rPr lang="en-US" sz="5000" dirty="0" err="1">
                <a:solidFill>
                  <a:srgbClr val="483A00"/>
                </a:solidFill>
                <a:latin typeface="Kurale"/>
              </a:rPr>
              <a:t>широк</a:t>
            </a:r>
            <a:r>
              <a:rPr lang="en-US" sz="5000" dirty="0">
                <a:solidFill>
                  <a:srgbClr val="483A00"/>
                </a:solidFill>
                <a:latin typeface="Kurale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22119" y="1302064"/>
            <a:ext cx="16177360" cy="8556042"/>
            <a:chOff x="0" y="0"/>
            <a:chExt cx="4068862" cy="2151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2151980"/>
            </a:xfrm>
            <a:custGeom>
              <a:avLst/>
              <a:gdLst/>
              <a:ahLst/>
              <a:cxnLst/>
              <a:rect l="l" t="t" r="r" b="b"/>
              <a:pathLst>
                <a:path w="4068862" h="2151980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2127573"/>
                  </a:lnTo>
                  <a:cubicBezTo>
                    <a:pt x="4068862" y="2134046"/>
                    <a:pt x="4066291" y="2140254"/>
                    <a:pt x="4061714" y="2144831"/>
                  </a:cubicBezTo>
                  <a:cubicBezTo>
                    <a:pt x="4057136" y="2149409"/>
                    <a:pt x="4050928" y="2151980"/>
                    <a:pt x="4044455" y="2151980"/>
                  </a:cubicBezTo>
                  <a:lnTo>
                    <a:pt x="24407" y="2151980"/>
                  </a:lnTo>
                  <a:cubicBezTo>
                    <a:pt x="17934" y="2151980"/>
                    <a:pt x="11726" y="2149409"/>
                    <a:pt x="7149" y="2144831"/>
                  </a:cubicBezTo>
                  <a:cubicBezTo>
                    <a:pt x="2571" y="2140254"/>
                    <a:pt x="0" y="2134046"/>
                    <a:pt x="0" y="2127573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EB2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219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22119" y="381360"/>
            <a:ext cx="2315168" cy="1612199"/>
          </a:xfrm>
          <a:custGeom>
            <a:avLst/>
            <a:gdLst/>
            <a:ahLst/>
            <a:cxnLst/>
            <a:rect l="l" t="t" r="r" b="b"/>
            <a:pathLst>
              <a:path w="2315168" h="1612199">
                <a:moveTo>
                  <a:pt x="0" y="0"/>
                </a:moveTo>
                <a:lnTo>
                  <a:pt x="2315168" y="0"/>
                </a:lnTo>
                <a:lnTo>
                  <a:pt x="2315168" y="1612199"/>
                </a:lnTo>
                <a:lnTo>
                  <a:pt x="0" y="161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902490" y="500241"/>
            <a:ext cx="14163379" cy="1603646"/>
            <a:chOff x="0" y="0"/>
            <a:chExt cx="1406886" cy="1592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466091" y="2740541"/>
            <a:ext cx="3980644" cy="562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8"/>
              </a:lnSpc>
            </a:pPr>
            <a:r>
              <a:rPr lang="en-US" sz="5299">
                <a:solidFill>
                  <a:srgbClr val="483A00"/>
                </a:solidFill>
                <a:latin typeface="Kurale"/>
              </a:rPr>
              <a:t>1. Влак</a:t>
            </a:r>
          </a:p>
          <a:p>
            <a:pPr algn="l">
              <a:lnSpc>
                <a:spcPts val="4928"/>
              </a:lnSpc>
            </a:pPr>
            <a:endParaRPr lang="en-US" sz="5299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8"/>
              </a:lnSpc>
            </a:pPr>
            <a:r>
              <a:rPr lang="en-US" sz="5299">
                <a:solidFill>
                  <a:srgbClr val="483A00"/>
                </a:solidFill>
                <a:latin typeface="Kurale"/>
              </a:rPr>
              <a:t>2. Град</a:t>
            </a:r>
          </a:p>
          <a:p>
            <a:pPr algn="l">
              <a:lnSpc>
                <a:spcPts val="4928"/>
              </a:lnSpc>
            </a:pPr>
            <a:endParaRPr lang="en-US" sz="5299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8"/>
              </a:lnSpc>
            </a:pPr>
            <a:r>
              <a:rPr lang="en-US" sz="5299">
                <a:solidFill>
                  <a:srgbClr val="483A00"/>
                </a:solidFill>
                <a:latin typeface="Kurale"/>
              </a:rPr>
              <a:t>3. Звънец</a:t>
            </a:r>
          </a:p>
          <a:p>
            <a:pPr algn="l">
              <a:lnSpc>
                <a:spcPts val="4928"/>
              </a:lnSpc>
            </a:pPr>
            <a:endParaRPr lang="en-US" sz="5299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8"/>
              </a:lnSpc>
            </a:pPr>
            <a:r>
              <a:rPr lang="en-US" sz="5299">
                <a:solidFill>
                  <a:srgbClr val="483A00"/>
                </a:solidFill>
                <a:latin typeface="Kurale"/>
              </a:rPr>
              <a:t>4. Книга</a:t>
            </a:r>
          </a:p>
          <a:p>
            <a:pPr algn="l">
              <a:lnSpc>
                <a:spcPts val="4928"/>
              </a:lnSpc>
            </a:pPr>
            <a:endParaRPr lang="en-US" sz="5299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8"/>
              </a:lnSpc>
            </a:pPr>
            <a:r>
              <a:rPr lang="en-US" sz="5299">
                <a:solidFill>
                  <a:srgbClr val="483A00"/>
                </a:solidFill>
                <a:latin typeface="Kurale"/>
              </a:rPr>
              <a:t>5. Светофар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294158" y="3191912"/>
            <a:ext cx="2489169" cy="2568561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69" y="0"/>
                </a:lnTo>
                <a:lnTo>
                  <a:pt x="2489169" y="2568561"/>
                </a:lnTo>
                <a:lnTo>
                  <a:pt x="0" y="25685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456413" y="909602"/>
            <a:ext cx="7055533" cy="119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</a:rPr>
              <a:t>ОТГОВОРИ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97205" y="2836504"/>
            <a:ext cx="4030475" cy="562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9"/>
              </a:lnSpc>
            </a:pPr>
            <a:r>
              <a:rPr lang="en-US" sz="5300">
                <a:solidFill>
                  <a:srgbClr val="483A00"/>
                </a:solidFill>
                <a:latin typeface="Kurale"/>
              </a:rPr>
              <a:t>6. Часовник</a:t>
            </a:r>
          </a:p>
          <a:p>
            <a:pPr algn="l">
              <a:lnSpc>
                <a:spcPts val="4929"/>
              </a:lnSpc>
            </a:pPr>
            <a:endParaRPr lang="en-US" sz="5300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9"/>
              </a:lnSpc>
            </a:pPr>
            <a:r>
              <a:rPr lang="en-US" sz="5300">
                <a:solidFill>
                  <a:srgbClr val="483A00"/>
                </a:solidFill>
                <a:latin typeface="Kurale"/>
              </a:rPr>
              <a:t>7. Гребен</a:t>
            </a:r>
          </a:p>
          <a:p>
            <a:pPr algn="l">
              <a:lnSpc>
                <a:spcPts val="4929"/>
              </a:lnSpc>
            </a:pPr>
            <a:endParaRPr lang="en-US" sz="5300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9"/>
              </a:lnSpc>
            </a:pPr>
            <a:r>
              <a:rPr lang="en-US" sz="5300">
                <a:solidFill>
                  <a:srgbClr val="483A00"/>
                </a:solidFill>
                <a:latin typeface="Kurale"/>
              </a:rPr>
              <a:t>8. Игла</a:t>
            </a:r>
          </a:p>
          <a:p>
            <a:pPr algn="l">
              <a:lnSpc>
                <a:spcPts val="4929"/>
              </a:lnSpc>
            </a:pPr>
            <a:endParaRPr lang="en-US" sz="5300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9"/>
              </a:lnSpc>
            </a:pPr>
            <a:r>
              <a:rPr lang="en-US" sz="5300">
                <a:solidFill>
                  <a:srgbClr val="483A00"/>
                </a:solidFill>
                <a:latin typeface="Kurale"/>
              </a:rPr>
              <a:t>9. Молив</a:t>
            </a:r>
          </a:p>
          <a:p>
            <a:pPr algn="l">
              <a:lnSpc>
                <a:spcPts val="4929"/>
              </a:lnSpc>
            </a:pPr>
            <a:endParaRPr lang="en-US" sz="5300">
              <a:solidFill>
                <a:srgbClr val="483A00"/>
              </a:solidFill>
              <a:latin typeface="Kurale"/>
            </a:endParaRPr>
          </a:p>
          <a:p>
            <a:pPr algn="l">
              <a:lnSpc>
                <a:spcPts val="4929"/>
              </a:lnSpc>
            </a:pPr>
            <a:r>
              <a:rPr lang="en-US" sz="5300">
                <a:solidFill>
                  <a:srgbClr val="483A00"/>
                </a:solidFill>
                <a:latin typeface="Kurale"/>
              </a:rPr>
              <a:t>10. Бутилка</a:t>
            </a:r>
          </a:p>
        </p:txBody>
      </p:sp>
      <p:sp>
        <p:nvSpPr>
          <p:cNvPr id="14" name="Freeform 14"/>
          <p:cNvSpPr/>
          <p:nvPr/>
        </p:nvSpPr>
        <p:spPr>
          <a:xfrm rot="1935695">
            <a:off x="7890987" y="8100704"/>
            <a:ext cx="1647995" cy="1719919"/>
          </a:xfrm>
          <a:custGeom>
            <a:avLst/>
            <a:gdLst/>
            <a:ahLst/>
            <a:cxnLst/>
            <a:rect l="l" t="t" r="r" b="b"/>
            <a:pathLst>
              <a:path w="1647995" h="1719919">
                <a:moveTo>
                  <a:pt x="0" y="0"/>
                </a:moveTo>
                <a:lnTo>
                  <a:pt x="1647995" y="0"/>
                </a:lnTo>
                <a:lnTo>
                  <a:pt x="1647995" y="1719918"/>
                </a:lnTo>
                <a:lnTo>
                  <a:pt x="0" y="1719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25466" y="2301700"/>
            <a:ext cx="10015423" cy="5300261"/>
            <a:chOff x="0" y="0"/>
            <a:chExt cx="2519037" cy="1333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9037" cy="1333100"/>
            </a:xfrm>
            <a:custGeom>
              <a:avLst/>
              <a:gdLst/>
              <a:ahLst/>
              <a:cxnLst/>
              <a:rect l="l" t="t" r="r" b="b"/>
              <a:pathLst>
                <a:path w="2519037" h="1333100">
                  <a:moveTo>
                    <a:pt x="39423" y="0"/>
                  </a:moveTo>
                  <a:lnTo>
                    <a:pt x="2479614" y="0"/>
                  </a:lnTo>
                  <a:cubicBezTo>
                    <a:pt x="2490070" y="0"/>
                    <a:pt x="2500097" y="4153"/>
                    <a:pt x="2507491" y="11547"/>
                  </a:cubicBezTo>
                  <a:cubicBezTo>
                    <a:pt x="2514884" y="18940"/>
                    <a:pt x="2519037" y="28967"/>
                    <a:pt x="2519037" y="39423"/>
                  </a:cubicBezTo>
                  <a:lnTo>
                    <a:pt x="2519037" y="1293677"/>
                  </a:lnTo>
                  <a:cubicBezTo>
                    <a:pt x="2519037" y="1304132"/>
                    <a:pt x="2514884" y="1314160"/>
                    <a:pt x="2507491" y="1321553"/>
                  </a:cubicBezTo>
                  <a:cubicBezTo>
                    <a:pt x="2500097" y="1328946"/>
                    <a:pt x="2490070" y="1333100"/>
                    <a:pt x="2479614" y="1333100"/>
                  </a:cubicBezTo>
                  <a:lnTo>
                    <a:pt x="39423" y="1333100"/>
                  </a:lnTo>
                  <a:cubicBezTo>
                    <a:pt x="28967" y="1333100"/>
                    <a:pt x="18940" y="1328946"/>
                    <a:pt x="11547" y="1321553"/>
                  </a:cubicBezTo>
                  <a:cubicBezTo>
                    <a:pt x="4153" y="1314160"/>
                    <a:pt x="0" y="1304132"/>
                    <a:pt x="0" y="1293677"/>
                  </a:cubicBezTo>
                  <a:lnTo>
                    <a:pt x="0" y="39423"/>
                  </a:lnTo>
                  <a:cubicBezTo>
                    <a:pt x="0" y="28967"/>
                    <a:pt x="4153" y="18940"/>
                    <a:pt x="11547" y="11547"/>
                  </a:cubicBezTo>
                  <a:cubicBezTo>
                    <a:pt x="18940" y="4153"/>
                    <a:pt x="28967" y="0"/>
                    <a:pt x="39423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9037" cy="1371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468667">
            <a:off x="7323111" y="7209461"/>
            <a:ext cx="1741724" cy="1767432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565059">
            <a:off x="14560121" y="1235976"/>
            <a:ext cx="1954592" cy="1904838"/>
          </a:xfrm>
          <a:custGeom>
            <a:avLst/>
            <a:gdLst/>
            <a:ahLst/>
            <a:cxnLst/>
            <a:rect l="l" t="t" r="r" b="b"/>
            <a:pathLst>
              <a:path w="1954592" h="1904838">
                <a:moveTo>
                  <a:pt x="0" y="0"/>
                </a:moveTo>
                <a:lnTo>
                  <a:pt x="1954592" y="0"/>
                </a:lnTo>
                <a:lnTo>
                  <a:pt x="1954592" y="1904839"/>
                </a:lnTo>
                <a:lnTo>
                  <a:pt x="0" y="1904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513147">
            <a:off x="15144137" y="6436838"/>
            <a:ext cx="2115163" cy="2182626"/>
          </a:xfrm>
          <a:custGeom>
            <a:avLst/>
            <a:gdLst/>
            <a:ahLst/>
            <a:cxnLst/>
            <a:rect l="l" t="t" r="r" b="b"/>
            <a:pathLst>
              <a:path w="2115163" h="2182626">
                <a:moveTo>
                  <a:pt x="0" y="0"/>
                </a:moveTo>
                <a:lnTo>
                  <a:pt x="2115163" y="0"/>
                </a:lnTo>
                <a:lnTo>
                  <a:pt x="2115163" y="2182626"/>
                </a:lnTo>
                <a:lnTo>
                  <a:pt x="0" y="218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64633">
            <a:off x="1727627" y="1214460"/>
            <a:ext cx="1648651" cy="2174479"/>
          </a:xfrm>
          <a:custGeom>
            <a:avLst/>
            <a:gdLst/>
            <a:ahLst/>
            <a:cxnLst/>
            <a:rect l="l" t="t" r="r" b="b"/>
            <a:pathLst>
              <a:path w="1648651" h="2174479">
                <a:moveTo>
                  <a:pt x="0" y="0"/>
                </a:moveTo>
                <a:lnTo>
                  <a:pt x="1648651" y="0"/>
                </a:lnTo>
                <a:lnTo>
                  <a:pt x="1648651" y="2174479"/>
                </a:lnTo>
                <a:lnTo>
                  <a:pt x="0" y="2174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25466" y="2993489"/>
            <a:ext cx="9078787" cy="4534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3"/>
              </a:lnSpc>
            </a:pPr>
            <a:r>
              <a:rPr lang="en-US" sz="9466">
                <a:solidFill>
                  <a:srgbClr val="F97077"/>
                </a:solidFill>
                <a:latin typeface="Baloo Thambi"/>
              </a:rPr>
              <a:t>А СЕГА ОПИТАЙ ДА СЪЗДАДЕШ ГАТАНКА САМ!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Macintosh PowerPoint</Application>
  <PresentationFormat>Benutzerdefiniert</PresentationFormat>
  <Paragraphs>91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Baloo Thambi</vt:lpstr>
      <vt:lpstr>Arial</vt:lpstr>
      <vt:lpstr>Canva Sans</vt:lpstr>
      <vt:lpstr>Kurale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Гатанки 2</dc:title>
  <cp:lastModifiedBy>georgi bairaktarski</cp:lastModifiedBy>
  <cp:revision>2</cp:revision>
  <dcterms:created xsi:type="dcterms:W3CDTF">2006-08-16T00:00:00Z</dcterms:created>
  <dcterms:modified xsi:type="dcterms:W3CDTF">2024-07-04T19:17:14Z</dcterms:modified>
  <dc:identifier>DAGFgCa5DqE</dc:identifier>
</cp:coreProperties>
</file>