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99" r:id="rId2"/>
    <p:sldId id="329" r:id="rId3"/>
    <p:sldId id="327" r:id="rId4"/>
    <p:sldId id="328" r:id="rId5"/>
    <p:sldId id="318" r:id="rId6"/>
    <p:sldId id="323" r:id="rId7"/>
    <p:sldId id="324" r:id="rId8"/>
    <p:sldId id="325" r:id="rId9"/>
    <p:sldId id="326" r:id="rId10"/>
    <p:sldId id="319" r:id="rId11"/>
    <p:sldId id="320" r:id="rId12"/>
    <p:sldId id="321" r:id="rId13"/>
    <p:sldId id="322" r:id="rId14"/>
    <p:sldId id="313" r:id="rId15"/>
    <p:sldId id="314" r:id="rId16"/>
    <p:sldId id="315" r:id="rId17"/>
    <p:sldId id="316" r:id="rId18"/>
    <p:sldId id="317" r:id="rId19"/>
    <p:sldId id="300" r:id="rId20"/>
    <p:sldId id="302" r:id="rId21"/>
    <p:sldId id="307" r:id="rId22"/>
    <p:sldId id="308" r:id="rId23"/>
    <p:sldId id="309" r:id="rId24"/>
    <p:sldId id="310" r:id="rId25"/>
    <p:sldId id="311" r:id="rId26"/>
    <p:sldId id="312" r:id="rId27"/>
    <p:sldId id="303" r:id="rId28"/>
    <p:sldId id="304" r:id="rId29"/>
    <p:sldId id="305" r:id="rId30"/>
    <p:sldId id="306" r:id="rId31"/>
    <p:sldId id="301" r:id="rId32"/>
    <p:sldId id="256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4" r:id="rId41"/>
    <p:sldId id="265" r:id="rId42"/>
    <p:sldId id="266" r:id="rId43"/>
    <p:sldId id="269" r:id="rId44"/>
    <p:sldId id="270" r:id="rId45"/>
    <p:sldId id="271" r:id="rId46"/>
    <p:sldId id="272" r:id="rId47"/>
    <p:sldId id="273" r:id="rId48"/>
    <p:sldId id="267" r:id="rId49"/>
    <p:sldId id="268" r:id="rId50"/>
    <p:sldId id="274" r:id="rId51"/>
    <p:sldId id="275" r:id="rId52"/>
    <p:sldId id="276" r:id="rId53"/>
    <p:sldId id="277" r:id="rId54"/>
    <p:sldId id="278" r:id="rId55"/>
    <p:sldId id="279" r:id="rId56"/>
    <p:sldId id="280" r:id="rId57"/>
    <p:sldId id="281" r:id="rId58"/>
    <p:sldId id="282" r:id="rId59"/>
    <p:sldId id="283" r:id="rId60"/>
    <p:sldId id="284" r:id="rId61"/>
    <p:sldId id="285" r:id="rId62"/>
    <p:sldId id="286" r:id="rId63"/>
    <p:sldId id="287" r:id="rId64"/>
    <p:sldId id="289" r:id="rId65"/>
    <p:sldId id="290" r:id="rId66"/>
    <p:sldId id="291" r:id="rId67"/>
    <p:sldId id="288" r:id="rId68"/>
    <p:sldId id="292" r:id="rId69"/>
    <p:sldId id="293" r:id="rId70"/>
    <p:sldId id="294" r:id="rId71"/>
    <p:sldId id="295" r:id="rId72"/>
    <p:sldId id="296" r:id="rId73"/>
    <p:sldId id="297" r:id="rId74"/>
    <p:sldId id="298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978" autoAdjust="0"/>
  </p:normalViewPr>
  <p:slideViewPr>
    <p:cSldViewPr snapToGrid="0">
      <p:cViewPr varScale="1">
        <p:scale>
          <a:sx n="71" d="100"/>
          <a:sy n="71" d="100"/>
        </p:scale>
        <p:origin x="11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E8232-D046-458D-A7A9-2DD39E4BCCF6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B1331-4CF1-4C7F-A37D-FD6ECB713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15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B1331-4CF1-4C7F-A37D-FD6ECB7137F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51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B1331-4CF1-4C7F-A37D-FD6ECB7137F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82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B1331-4CF1-4C7F-A37D-FD6ECB7137F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5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B1331-4CF1-4C7F-A37D-FD6ECB7137F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B1331-4CF1-4C7F-A37D-FD6ECB7137F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109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B1331-4CF1-4C7F-A37D-FD6ECB7137F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50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B1331-4CF1-4C7F-A37D-FD6ECB7137FD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53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B1331-4CF1-4C7F-A37D-FD6ECB7137FD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09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5D8F-CE0E-3D5B-CFB8-9577BAD2D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0B53B-E3D8-6D02-01D0-4D2061F90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256C6-3062-896F-0E90-4CFA52ECD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AB431-9DF0-E863-2453-07B42E84D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0F71F-5E38-D0EE-B04F-3571BFFC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06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9DC9-44AF-CD82-E7A5-F3A461A2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BDDA6-4D42-0669-7B1E-A19E7FE55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830B9-98F8-926A-5BD3-EE21EABC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AB9D-B375-9D53-AFA2-A7F43425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5BEC6-9321-B5D9-C0F7-4FE08BD0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70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F7B91-A96A-F2DC-912E-69F5F60F4E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86B66-2D1D-9BDB-C9B8-353A9A9AF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D39F-84F6-818C-EB25-9458AC7D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3967C-8868-D4C5-A5AA-8A01094BF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150AA-E644-3526-8037-639D7BF8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1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1E09-1C86-18DD-FE19-E2E3CD6D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2119-3B21-45F6-04DB-CC81FE44B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ABD9D-665B-E1B5-9C84-7F8329DE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B972B-A5B8-A771-AA1C-4D1D902E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067B4-B96A-FB36-B8A1-61CAADDD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07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AC94-A77A-CFAD-6227-57B05800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CDD32-B358-0E9A-A155-B124F3E9D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BAEE5-564A-EB90-FD46-AED8B090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3086F-5388-1120-CDC3-49985A60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151CE-63D9-159B-2BE1-FF1822F4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75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E82E-218F-D87F-E900-BE8AA355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9CDE2-5DD7-4E50-F8B6-271E706D6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DB69B-6CA9-8AA5-D6AC-277C4B042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FA110-1555-9216-9F1F-CA9964F0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01344-57CF-E9B7-0DE0-11C67B95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89C07-CB6D-B723-76F3-CF9E469C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33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FC5C-294F-BA4E-2651-5B4B6E89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A60BD-BEBD-49F1-3395-317034D1C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64FB9-34CD-D62B-3C9F-887CF5B20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8F595-A7BF-3170-0637-9A24E46B5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132B9-50B7-3DDC-670A-3099EC6DB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F7065-7494-AB6B-0699-1800528C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59581E-1A42-B879-4EA3-2F7C5E5A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84642-FD5E-CC53-100E-155C7A93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77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533F-7D1C-A3CC-FE14-6FEC988C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CD987-7FDB-88B7-C943-8133A007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4D62-C8A4-9C30-1DB3-AB44EEAB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5F90-AAF9-9C53-F63E-7C6C89E5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6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606D7-8958-566C-ABD4-4026B297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9778E-8ACE-1FE7-8339-CB53322B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9EB5E-2B80-4E51-B68F-2C32BF1E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0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74DB-1BFF-43FD-B3A8-ED20228E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10E09-1EAC-8003-04B8-A516010CD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A4502-6F33-32A5-3DB0-7D4DAB11A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19801-AD0E-15ED-7502-9F9053A1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B10FC-BB1D-2745-67D6-BC32034A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5B20A-9FD1-921B-92AF-AF83DF9C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6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413F4-074D-B5E3-52F2-CF2D704D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2D4F61-269F-F12D-DCC5-2854D3DE9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1C19A-27AD-DB94-73F8-8411ECA5C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B900C-5A3E-477F-3D41-0EEDC5B1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E3B69-13FC-1533-087C-F66AD5C7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7F011-781C-9865-58D9-B80B1F71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2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AD005E-6274-A46B-F3A4-41EC3036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B1FE8-FA1F-AF7C-5207-F33B7D41A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A3F8C-0935-2516-C9BD-1DF41C795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8E45-EA80-46F2-913C-CA4C549D870C}" type="datetimeFigureOut">
              <a:rPr lang="en-GB" smtClean="0"/>
              <a:t>08/06/2022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11085-AF53-CF79-A319-2238261FC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27DA4-F6D2-2783-CE10-7D86C59E3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1329-6742-4BB6-92A4-A75565CC7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32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C3800-B2AD-3658-C374-1B00949BF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431" r="11412" b="1274"/>
          <a:stretch/>
        </p:blipFill>
        <p:spPr>
          <a:xfrm>
            <a:off x="1726345" y="-1"/>
            <a:ext cx="4978624" cy="6921504"/>
          </a:xfrm>
          <a:prstGeom prst="rect">
            <a:avLst/>
          </a:prstGeom>
          <a:ln>
            <a:noFill/>
          </a:ln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5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A1C17-7686-25A6-7E44-5A8324949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6" t="6431" r="11589" b="11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11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88FD3-6A6C-6477-A807-8D7027CB9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5" t="6117" r="115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31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91DDB-0D23-A54A-288F-38301B054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4" t="11318" r="1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0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E2E7C-7EA6-3257-1A69-6ECA273A6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6902" r="115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95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8283A-B0B1-964E-6EB2-19B5B5662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7" t="6274" r="11412" b="1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7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7ED02-F691-969A-5A90-346CFB3B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3" t="6744" r="11500" b="11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2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C18B1-8F57-2580-71B3-4088196A2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0" t="6274" r="11676" b="1646"/>
          <a:stretch/>
        </p:blipFill>
        <p:spPr>
          <a:xfrm>
            <a:off x="-1" y="-12450"/>
            <a:ext cx="12192001" cy="68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37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9AC19-1065-C454-3462-08027C305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1" t="6431" r="11677" b="16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89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404C7-C32F-BD99-AAF9-F36F98CE1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8" t="6902" r="116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7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B23A4-10CC-2C06-9846-F7FF2D4DC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6744" r="11323" b="1334"/>
          <a:stretch/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1B7B7-9A5E-0429-B323-8FD6DDE01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6274" r="11412"/>
          <a:stretch/>
        </p:blipFill>
        <p:spPr>
          <a:xfrm>
            <a:off x="1398494" y="430306"/>
            <a:ext cx="9402184" cy="64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86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67B4E-F615-B4E4-BD3A-F5635F4EE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7" t="6588" r="11853" b="227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27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279AC-6B53-36FA-E654-AA9F9BADF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6902" r="11765" b="1176"/>
          <a:stretch/>
        </p:blipFill>
        <p:spPr>
          <a:xfrm>
            <a:off x="0" y="-4897"/>
            <a:ext cx="12192000" cy="68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4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BB47B-95F7-83A2-49AC-7735DDF03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6902" r="11588" b="164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0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6B51E-5113-2EA8-0497-10205F09F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7" t="6744" r="11765" b="11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FD401-A10D-76DF-C3E9-258B0281C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6744" r="11589" b="1177"/>
          <a:stretch/>
        </p:blipFill>
        <p:spPr>
          <a:xfrm>
            <a:off x="0" y="-889"/>
            <a:ext cx="12192000" cy="68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4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635B2-6264-05C8-9A7E-EBE24BFC5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6431" r="11500" b="133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09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94A1A-F89A-3DFF-F821-E3EADDEBD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8" t="6274" r="11677" b="1491"/>
          <a:stretch/>
        </p:blipFill>
        <p:spPr>
          <a:xfrm>
            <a:off x="0" y="-13205"/>
            <a:ext cx="12192000" cy="68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29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25E21-C9D8-28A0-A3C8-9A7CE8C6E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8" t="7058" r="11677" b="1805"/>
          <a:stretch/>
        </p:blipFill>
        <p:spPr>
          <a:xfrm>
            <a:off x="0" y="9942"/>
            <a:ext cx="12192000" cy="68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06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87F51-DCEB-9FBB-4E77-A642073A8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6274" r="11766" b="1646"/>
          <a:stretch/>
        </p:blipFill>
        <p:spPr>
          <a:xfrm>
            <a:off x="0" y="-6700"/>
            <a:ext cx="12192000" cy="68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21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5A47D-673E-FAA9-C951-DC136CE04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3" t="6902" r="11852" b="1647"/>
          <a:stretch/>
        </p:blipFill>
        <p:spPr>
          <a:xfrm>
            <a:off x="0" y="-2448"/>
            <a:ext cx="12192000" cy="68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7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F0EF3-971D-175F-2FD3-ACB31A5FD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4" t="6903" r="11412" b="11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31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57182-C8D9-09AF-AE4F-2A3A20B07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6902" r="11235" b="14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35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260B6-7E8E-32C8-FCE7-DC16ECCE8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6274" r="11589" b="1646"/>
          <a:stretch/>
        </p:blipFill>
        <p:spPr>
          <a:xfrm>
            <a:off x="0" y="1572"/>
            <a:ext cx="12192000" cy="68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39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70E3-E83B-9542-D7E8-204FE3D74B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3DC2B-01D2-EC68-D534-AA5E43C90D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2E5B5-6739-754D-8416-49F23F69C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7" t="6022" r="108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50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750A05-937B-9CA9-B7E0-4FC6E143C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30" t="5264" r="11155" b="1037"/>
          <a:stretch/>
        </p:blipFill>
        <p:spPr>
          <a:xfrm>
            <a:off x="0" y="-4400"/>
            <a:ext cx="12192000" cy="6862399"/>
          </a:xfrm>
        </p:spPr>
      </p:pic>
    </p:spTree>
    <p:extLst>
      <p:ext uri="{BB962C8B-B14F-4D97-AF65-F5344CB8AC3E}">
        <p14:creationId xmlns:p14="http://schemas.microsoft.com/office/powerpoint/2010/main" val="3703902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B412A0-FED2-09E0-3300-EE516EE49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7" t="5802" r="11147" b="16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30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6314C8-8CEA-F4FF-F007-0CB1586D6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21" t="5880" r="11053" b="-164"/>
          <a:stretch/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0066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681666-B588-65D3-DC11-09A63F7FB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0" t="5491" r="11575" b="10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07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12201-2642-4782-358D-8E7CFEF45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9" t="6274" r="11236" b="1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0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A49F9D-BBCE-A578-5C22-03F91BBA2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00" t="6063" r="10818" b="1354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96202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25839-9DD7-C6D5-A559-380EEE3B3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47" t="7044" r="10877" b="740"/>
          <a:stretch/>
        </p:blipFill>
        <p:spPr>
          <a:xfrm>
            <a:off x="0" y="19306"/>
            <a:ext cx="12192000" cy="6838693"/>
          </a:xfrm>
        </p:spPr>
      </p:pic>
    </p:spTree>
    <p:extLst>
      <p:ext uri="{BB962C8B-B14F-4D97-AF65-F5344CB8AC3E}">
        <p14:creationId xmlns:p14="http://schemas.microsoft.com/office/powerpoint/2010/main" val="24337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35621-E893-B116-1F86-E5BE718E4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8" t="6432" r="11324" b="1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23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36DF5-3242-26DD-3DBF-9C7D7B7DD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7" t="6274" r="11412" b="21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89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E32F17-E7C3-F2A7-324C-1BCE165E7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8" t="6588" r="11500" b="1804"/>
          <a:stretch/>
        </p:blipFill>
        <p:spPr>
          <a:xfrm>
            <a:off x="0" y="14842"/>
            <a:ext cx="12192000" cy="68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44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16EB2-4FE3-4C79-3484-2551EE8B2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1" t="6117" r="11147" b="1490"/>
          <a:stretch/>
        </p:blipFill>
        <p:spPr>
          <a:xfrm>
            <a:off x="0" y="-3826"/>
            <a:ext cx="12192000" cy="68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79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076903-A240-9860-A368-B9219E6CA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8" t="6117" r="11059" b="14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39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29BE3-0B99-2FEE-D17D-698A22AFB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1" t="6274" r="11500" b="1333"/>
          <a:stretch/>
        </p:blipFill>
        <p:spPr>
          <a:xfrm>
            <a:off x="1" y="-2203"/>
            <a:ext cx="12192000" cy="68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02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41270-EF3F-95A9-CDF7-E595274E3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5648" r="11147" b="21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84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A96F28-785E-4B34-5293-5AD802C64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1" t="6274" r="11059" b="1646"/>
          <a:stretch/>
        </p:blipFill>
        <p:spPr>
          <a:xfrm>
            <a:off x="0" y="-22802"/>
            <a:ext cx="12192000" cy="68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0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D8BA96-33B7-E76E-1ACC-64928F258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0" t="5804" r="10970"/>
          <a:stretch/>
        </p:blipFill>
        <p:spPr>
          <a:xfrm>
            <a:off x="1" y="10726"/>
            <a:ext cx="12192000" cy="68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47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AACAF-3AFF-25FB-FD77-816A3DB07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9" t="6431" r="11147" b="22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75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279DD-3D67-0842-662E-0928F4582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3" t="6588" r="11324" b="16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7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8B2A7-2089-0F26-2384-7174D6C70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6" t="6431" r="11324" b="11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72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69D7CD-33E0-B03B-BC79-58D612476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5960" r="11059" b="1334"/>
          <a:stretch/>
        </p:blipFill>
        <p:spPr>
          <a:xfrm>
            <a:off x="0" y="18654"/>
            <a:ext cx="12192000" cy="68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12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7D662C-B5C5-9512-F6DB-F4C885C4C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6588" r="10970" b="18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6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252F2-E77B-5627-124C-346672A72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8" t="5648" r="11324" b="1333"/>
          <a:stretch/>
        </p:blipFill>
        <p:spPr>
          <a:xfrm>
            <a:off x="0" y="17146"/>
            <a:ext cx="12191999" cy="68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99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B8DA1-4A59-C30E-8B78-8A50B100E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6117" r="11676" b="18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50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C6CC26-EE04-A816-48A0-FBCFA9082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8" t="5805" r="11590" b="2118"/>
          <a:stretch/>
        </p:blipFill>
        <p:spPr>
          <a:xfrm>
            <a:off x="1" y="2010"/>
            <a:ext cx="12192000" cy="68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3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C8EA-7356-16D1-8904-4D5C83499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2" t="5960" r="11324" b="1334"/>
          <a:stretch/>
        </p:blipFill>
        <p:spPr>
          <a:xfrm>
            <a:off x="0" y="5122"/>
            <a:ext cx="12192000" cy="685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54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B0B3B-42D6-11C3-25DF-62D2F067E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9" t="6431" r="11412" b="1177"/>
          <a:stretch/>
        </p:blipFill>
        <p:spPr>
          <a:xfrm>
            <a:off x="0" y="-5862"/>
            <a:ext cx="12192000" cy="69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2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F3E8D-ACEB-BD97-F6C2-60B326030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6902" r="11676" b="149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71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4247F-2E6A-A655-CD3A-BDCA049B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3" t="5648" r="11500" b="2274"/>
          <a:stretch/>
        </p:blipFill>
        <p:spPr>
          <a:xfrm>
            <a:off x="0" y="-2882"/>
            <a:ext cx="12192000" cy="68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58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90E0D-7F06-688F-72E6-7B5A90C08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5961" r="11235" b="1648"/>
          <a:stretch/>
        </p:blipFill>
        <p:spPr>
          <a:xfrm>
            <a:off x="0" y="-24212"/>
            <a:ext cx="12192000" cy="68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71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8C603-E7D5-19C2-DBA0-3367AD59D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6" t="6588" r="11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9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8978D-4C8D-D28A-573D-9B7B67020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7" t="6117" r="11235" b="1647"/>
          <a:stretch/>
        </p:blipFill>
        <p:spPr>
          <a:xfrm>
            <a:off x="0" y="-4548"/>
            <a:ext cx="12192000" cy="68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553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F41F0-F11C-21B7-E533-ADF6AC3D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6" t="6274" r="11500" b="1961"/>
          <a:stretch/>
        </p:blipFill>
        <p:spPr>
          <a:xfrm>
            <a:off x="0" y="-736"/>
            <a:ext cx="12192000" cy="68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430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96765-B6CE-783F-37EC-174F0787C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1" t="6274" r="107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500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799A7-1630-B410-1CC2-2A631548A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7" t="6117" r="11412"/>
          <a:stretch/>
        </p:blipFill>
        <p:spPr>
          <a:xfrm>
            <a:off x="1" y="8894"/>
            <a:ext cx="12192000" cy="684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391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668A0-69FF-B520-F5E9-D0A08494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5961" r="11324" b="11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2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EF314-7769-7289-3A15-690E8CE65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6274" r="114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120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A2DE7-B517-CAB5-494B-556BD17C0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8" t="6430" r="11677" b="1491"/>
          <a:stretch/>
        </p:blipFill>
        <p:spPr>
          <a:xfrm>
            <a:off x="0" y="8053"/>
            <a:ext cx="12192000" cy="68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0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DDD13-8A93-B8E6-4FE1-AFF78293E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9" t="5803" r="10882" b="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428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8829C-98BF-E388-CB75-D66E4043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6" t="5491" r="11589" b="1647"/>
          <a:stretch/>
        </p:blipFill>
        <p:spPr>
          <a:xfrm>
            <a:off x="0" y="9103"/>
            <a:ext cx="12192000" cy="68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59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BF6EE-5D07-1678-4C17-4A3EB28E1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t="6274" r="11589"/>
          <a:stretch/>
        </p:blipFill>
        <p:spPr>
          <a:xfrm>
            <a:off x="0" y="-14005"/>
            <a:ext cx="12192000" cy="68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5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BAD31-56B5-C827-7545-A884A9BC8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6" t="6588" r="11235" b="1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603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B9735-63D6-AFD9-875D-0B2BD57EA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1" t="7058" r="11941" b="1961"/>
          <a:stretch/>
        </p:blipFill>
        <p:spPr>
          <a:xfrm>
            <a:off x="1" y="9666"/>
            <a:ext cx="12192000" cy="68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21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3F819-BC51-BAA6-8BE2-CFC6A5F1E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7" t="7215" r="11147" b="1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078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779D5-F2E8-B7CB-909C-9B070F1CD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9" t="7058" r="11766" b="1333"/>
          <a:stretch/>
        </p:blipFill>
        <p:spPr>
          <a:xfrm>
            <a:off x="0" y="-37351"/>
            <a:ext cx="12192000" cy="68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8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552E7-2D7A-1A12-1059-A38AC4A18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2" t="6587" r="11147" b="1177"/>
          <a:stretch/>
        </p:blipFill>
        <p:spPr>
          <a:xfrm>
            <a:off x="139849" y="0"/>
            <a:ext cx="12052151" cy="67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595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E7AFE-D042-D088-9C56-197DCC686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9" t="5961" r="50000"/>
          <a:stretch/>
        </p:blipFill>
        <p:spPr>
          <a:xfrm>
            <a:off x="6723529" y="204395"/>
            <a:ext cx="4686748" cy="64492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43C260-64BF-4E9F-E141-7A8E3334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55465"/>
            <a:ext cx="3932237" cy="2073535"/>
          </a:xfrm>
        </p:spPr>
        <p:txBody>
          <a:bodyPr>
            <a:normAutofit/>
          </a:bodyPr>
          <a:lstStyle/>
          <a:p>
            <a:pPr algn="ctr"/>
            <a:r>
              <a:rPr lang="bg-BG" b="1" dirty="0"/>
              <a:t>БЛАГОДАРЯ ВИ,</a:t>
            </a:r>
            <a:br>
              <a:rPr lang="bg-BG" b="1" dirty="0"/>
            </a:br>
            <a:r>
              <a:rPr lang="bg-BG" b="1" dirty="0"/>
              <a:t>ЧЕ ИЗБРАХТЕ </a:t>
            </a:r>
            <a:br>
              <a:rPr lang="bg-BG" b="1" dirty="0"/>
            </a:br>
            <a:r>
              <a:rPr lang="bg-BG" b="1" dirty="0"/>
              <a:t>ДА СЕ ОБУЧАВАТЕ В </a:t>
            </a:r>
            <a:br>
              <a:rPr lang="bg-BG" b="1" dirty="0"/>
            </a:br>
            <a:r>
              <a:rPr lang="bg-BG" b="1" dirty="0"/>
              <a:t>ПБУ „ИВАН ВАЗОВ“</a:t>
            </a:r>
            <a:endParaRPr lang="en-GB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4DF169-774E-4C60-1AC2-0B7BE335C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539727"/>
            <a:ext cx="3932237" cy="1516828"/>
          </a:xfrm>
        </p:spPr>
        <p:txBody>
          <a:bodyPr>
            <a:normAutofit/>
          </a:bodyPr>
          <a:lstStyle/>
          <a:p>
            <a:endParaRPr lang="bg-BG" dirty="0"/>
          </a:p>
          <a:p>
            <a:pPr algn="ctr"/>
            <a:r>
              <a:rPr lang="bg-BG" b="1" dirty="0">
                <a:latin typeface="Arial" panose="020B0604020202020204" pitchFamily="34" charset="0"/>
                <a:cs typeface="Arial" panose="020B0604020202020204" pitchFamily="34" charset="0"/>
              </a:rPr>
              <a:t>ВЕСЕЛА ВАКАНЦИЯ, </a:t>
            </a:r>
          </a:p>
          <a:p>
            <a:pPr algn="ctr"/>
            <a:r>
              <a:rPr lang="bg-BG" b="1" dirty="0">
                <a:latin typeface="Arial" panose="020B0604020202020204" pitchFamily="34" charset="0"/>
                <a:cs typeface="Arial" panose="020B0604020202020204" pitchFamily="34" charset="0"/>
              </a:rPr>
              <a:t>МИЛИ УЧЕНИЦИ!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63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ABE1D-2B98-D848-6F07-3468D5EA2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5960" r="11500" b="133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0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7791B-41D4-F3D8-FF64-D72BFA91B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1" t="6588" r="11412" b="133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14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3429</TotalTime>
  <Words>31</Words>
  <Application>Microsoft Office PowerPoint</Application>
  <PresentationFormat>Widescreen</PresentationFormat>
  <Paragraphs>12</Paragraphs>
  <Slides>74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БЛАГОДАРЯ ВИ, ЧЕ ИЗБРАХТЕ  ДА СЕ ОБУЧАВАТЕ В  ПБУ „ИВАН ВАЗОВ“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Association Bulgarian Culture and Education</dc:creator>
  <cp:lastModifiedBy>Association Bulgarian Culture and Education</cp:lastModifiedBy>
  <cp:revision>7</cp:revision>
  <dcterms:created xsi:type="dcterms:W3CDTF">2022-05-29T21:05:24Z</dcterms:created>
  <dcterms:modified xsi:type="dcterms:W3CDTF">2022-06-10T11:59:28Z</dcterms:modified>
</cp:coreProperties>
</file>