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0" r:id="rId3"/>
    <p:sldId id="257" r:id="rId4"/>
    <p:sldId id="258" r:id="rId5"/>
    <p:sldId id="262" r:id="rId6"/>
    <p:sldId id="259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4" autoAdjust="0"/>
  </p:normalViewPr>
  <p:slideViewPr>
    <p:cSldViewPr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185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ya Vitkina" userId="62fa907de43d5372" providerId="LiveId" clId="{C95140BD-B723-4855-8B24-73C8379B3A09}"/>
    <pc:docChg chg="undo custSel addSld delSld modSld sldOrd">
      <pc:chgData name="Tanya Vitkina" userId="62fa907de43d5372" providerId="LiveId" clId="{C95140BD-B723-4855-8B24-73C8379B3A09}" dt="2023-03-28T17:49:26.850" v="1314"/>
      <pc:docMkLst>
        <pc:docMk/>
      </pc:docMkLst>
      <pc:sldChg chg="addSp delSp modSp mod modAnim">
        <pc:chgData name="Tanya Vitkina" userId="62fa907de43d5372" providerId="LiveId" clId="{C95140BD-B723-4855-8B24-73C8379B3A09}" dt="2023-03-17T08:58:18.098" v="451" actId="20577"/>
        <pc:sldMkLst>
          <pc:docMk/>
          <pc:sldMk cId="887593522" sldId="257"/>
        </pc:sldMkLst>
        <pc:spChg chg="del mod">
          <ac:chgData name="Tanya Vitkina" userId="62fa907de43d5372" providerId="LiveId" clId="{C95140BD-B723-4855-8B24-73C8379B3A09}" dt="2023-03-17T08:42:55.156" v="5" actId="931"/>
          <ac:spMkLst>
            <pc:docMk/>
            <pc:sldMk cId="887593522" sldId="257"/>
            <ac:spMk id="6" creationId="{9BE696AB-88A2-44DD-A501-53A9C037D056}"/>
          </ac:spMkLst>
        </pc:spChg>
        <pc:spChg chg="add mod">
          <ac:chgData name="Tanya Vitkina" userId="62fa907de43d5372" providerId="LiveId" clId="{C95140BD-B723-4855-8B24-73C8379B3A09}" dt="2023-03-17T08:52:16.571" v="122" actId="207"/>
          <ac:spMkLst>
            <pc:docMk/>
            <pc:sldMk cId="887593522" sldId="257"/>
            <ac:spMk id="9" creationId="{D022FDD0-957F-BEA6-CB26-E726D28A4BE2}"/>
          </ac:spMkLst>
        </pc:spChg>
        <pc:spChg chg="add mod">
          <ac:chgData name="Tanya Vitkina" userId="62fa907de43d5372" providerId="LiveId" clId="{C95140BD-B723-4855-8B24-73C8379B3A09}" dt="2023-03-17T08:58:18.098" v="451" actId="20577"/>
          <ac:spMkLst>
            <pc:docMk/>
            <pc:sldMk cId="887593522" sldId="257"/>
            <ac:spMk id="12" creationId="{D7D25E29-17A0-656F-5C55-6E9644422A3B}"/>
          </ac:spMkLst>
        </pc:spChg>
        <pc:spChg chg="add mod">
          <ac:chgData name="Tanya Vitkina" userId="62fa907de43d5372" providerId="LiveId" clId="{C95140BD-B723-4855-8B24-73C8379B3A09}" dt="2023-03-17T08:50:16.429" v="58" actId="1076"/>
          <ac:spMkLst>
            <pc:docMk/>
            <pc:sldMk cId="887593522" sldId="257"/>
            <ac:spMk id="19" creationId="{BC65D38E-4E48-8129-716C-10C5F1D942C2}"/>
          </ac:spMkLst>
        </pc:spChg>
        <pc:picChg chg="add mod">
          <ac:chgData name="Tanya Vitkina" userId="62fa907de43d5372" providerId="LiveId" clId="{C95140BD-B723-4855-8B24-73C8379B3A09}" dt="2023-03-17T08:43:36.492" v="30" actId="1076"/>
          <ac:picMkLst>
            <pc:docMk/>
            <pc:sldMk cId="887593522" sldId="257"/>
            <ac:picMk id="8" creationId="{F182D40D-14E9-5F05-8072-4AC60A05532E}"/>
          </ac:picMkLst>
        </pc:picChg>
        <pc:picChg chg="add mod">
          <ac:chgData name="Tanya Vitkina" userId="62fa907de43d5372" providerId="LiveId" clId="{C95140BD-B723-4855-8B24-73C8379B3A09}" dt="2023-03-17T08:48:18.017" v="33" actId="1076"/>
          <ac:picMkLst>
            <pc:docMk/>
            <pc:sldMk cId="887593522" sldId="257"/>
            <ac:picMk id="11" creationId="{2C291888-7E4A-6E2B-F5B0-7DDEE3E5858D}"/>
          </ac:picMkLst>
        </pc:picChg>
        <pc:picChg chg="add mod">
          <ac:chgData name="Tanya Vitkina" userId="62fa907de43d5372" providerId="LiveId" clId="{C95140BD-B723-4855-8B24-73C8379B3A09}" dt="2023-03-17T08:49:15.919" v="38" actId="14100"/>
          <ac:picMkLst>
            <pc:docMk/>
            <pc:sldMk cId="887593522" sldId="257"/>
            <ac:picMk id="18" creationId="{4593B1C6-2B34-6EFE-39CB-4497A6D5E09C}"/>
          </ac:picMkLst>
        </pc:picChg>
      </pc:sldChg>
      <pc:sldChg chg="addSp delSp modSp mod modAnim">
        <pc:chgData name="Tanya Vitkina" userId="62fa907de43d5372" providerId="LiveId" clId="{C95140BD-B723-4855-8B24-73C8379B3A09}" dt="2023-03-17T10:12:50.056" v="1166" actId="207"/>
        <pc:sldMkLst>
          <pc:docMk/>
          <pc:sldMk cId="2294964877" sldId="258"/>
        </pc:sldMkLst>
        <pc:spChg chg="mod">
          <ac:chgData name="Tanya Vitkina" userId="62fa907de43d5372" providerId="LiveId" clId="{C95140BD-B723-4855-8B24-73C8379B3A09}" dt="2023-03-17T08:54:59.973" v="172" actId="14100"/>
          <ac:spMkLst>
            <pc:docMk/>
            <pc:sldMk cId="2294964877" sldId="258"/>
            <ac:spMk id="3" creationId="{5093DD3D-4B9E-4EA4-A4C8-20389E9977AD}"/>
          </ac:spMkLst>
        </pc:spChg>
        <pc:spChg chg="mod">
          <ac:chgData name="Tanya Vitkina" userId="62fa907de43d5372" providerId="LiveId" clId="{C95140BD-B723-4855-8B24-73C8379B3A09}" dt="2023-03-17T10:12:50.056" v="1166" actId="207"/>
          <ac:spMkLst>
            <pc:docMk/>
            <pc:sldMk cId="2294964877" sldId="258"/>
            <ac:spMk id="6" creationId="{E39AB279-ED9D-4EF8-878A-34B9B797AF57}"/>
          </ac:spMkLst>
        </pc:spChg>
        <pc:spChg chg="add mod ord">
          <ac:chgData name="Tanya Vitkina" userId="62fa907de43d5372" providerId="LiveId" clId="{C95140BD-B723-4855-8B24-73C8379B3A09}" dt="2023-03-17T09:03:16.090" v="466" actId="14100"/>
          <ac:spMkLst>
            <pc:docMk/>
            <pc:sldMk cId="2294964877" sldId="258"/>
            <ac:spMk id="9" creationId="{093F7E7F-0908-9414-0030-12AB46B11D24}"/>
          </ac:spMkLst>
        </pc:spChg>
        <pc:spChg chg="add mod">
          <ac:chgData name="Tanya Vitkina" userId="62fa907de43d5372" providerId="LiveId" clId="{C95140BD-B723-4855-8B24-73C8379B3A09}" dt="2023-03-17T09:07:16.521" v="500" actId="20577"/>
          <ac:spMkLst>
            <pc:docMk/>
            <pc:sldMk cId="2294964877" sldId="258"/>
            <ac:spMk id="12" creationId="{D01959FA-C8F2-425A-B001-487F305694D5}"/>
          </ac:spMkLst>
        </pc:spChg>
        <pc:spChg chg="add mod">
          <ac:chgData name="Tanya Vitkina" userId="62fa907de43d5372" providerId="LiveId" clId="{C95140BD-B723-4855-8B24-73C8379B3A09}" dt="2023-03-17T09:11:10.093" v="552" actId="113"/>
          <ac:spMkLst>
            <pc:docMk/>
            <pc:sldMk cId="2294964877" sldId="258"/>
            <ac:spMk id="13" creationId="{258728B3-BCED-BCEA-59C7-2F34947CD91C}"/>
          </ac:spMkLst>
        </pc:spChg>
        <pc:spChg chg="add mod">
          <ac:chgData name="Tanya Vitkina" userId="62fa907de43d5372" providerId="LiveId" clId="{C95140BD-B723-4855-8B24-73C8379B3A09}" dt="2023-03-17T09:10:52.125" v="550" actId="1076"/>
          <ac:spMkLst>
            <pc:docMk/>
            <pc:sldMk cId="2294964877" sldId="258"/>
            <ac:spMk id="14" creationId="{AE91F0FB-6300-DEC7-527C-A331C2D0A9BA}"/>
          </ac:spMkLst>
        </pc:spChg>
        <pc:graphicFrameChg chg="del">
          <ac:chgData name="Tanya Vitkina" userId="62fa907de43d5372" providerId="LiveId" clId="{C95140BD-B723-4855-8B24-73C8379B3A09}" dt="2023-03-17T08:58:30.284" v="452" actId="478"/>
          <ac:graphicFrameMkLst>
            <pc:docMk/>
            <pc:sldMk cId="2294964877" sldId="258"/>
            <ac:graphicFrameMk id="4" creationId="{5CAA9EBA-AB27-4BD8-9C7C-889627CA4D36}"/>
          </ac:graphicFrameMkLst>
        </pc:graphicFrameChg>
        <pc:picChg chg="add mod ord">
          <ac:chgData name="Tanya Vitkina" userId="62fa907de43d5372" providerId="LiveId" clId="{C95140BD-B723-4855-8B24-73C8379B3A09}" dt="2023-03-17T09:00:34.307" v="461" actId="1076"/>
          <ac:picMkLst>
            <pc:docMk/>
            <pc:sldMk cId="2294964877" sldId="258"/>
            <ac:picMk id="5" creationId="{7A1DF118-3D3F-1E77-B85C-35B5137584B3}"/>
          </ac:picMkLst>
        </pc:picChg>
        <pc:picChg chg="add mod ord">
          <ac:chgData name="Tanya Vitkina" userId="62fa907de43d5372" providerId="LiveId" clId="{C95140BD-B723-4855-8B24-73C8379B3A09}" dt="2023-03-17T09:08:24.421" v="523" actId="1076"/>
          <ac:picMkLst>
            <pc:docMk/>
            <pc:sldMk cId="2294964877" sldId="258"/>
            <ac:picMk id="8" creationId="{C809A4FF-21D2-4D53-F399-E12F7C9B79B9}"/>
          </ac:picMkLst>
        </pc:picChg>
        <pc:picChg chg="add mod">
          <ac:chgData name="Tanya Vitkina" userId="62fa907de43d5372" providerId="LiveId" clId="{C95140BD-B723-4855-8B24-73C8379B3A09}" dt="2023-03-17T09:04:37.271" v="473" actId="1076"/>
          <ac:picMkLst>
            <pc:docMk/>
            <pc:sldMk cId="2294964877" sldId="258"/>
            <ac:picMk id="11" creationId="{0339D1DE-7224-0A02-ACCC-2DABD2C0AB27}"/>
          </ac:picMkLst>
        </pc:picChg>
      </pc:sldChg>
      <pc:sldChg chg="addSp delSp modSp mod modAnim">
        <pc:chgData name="Tanya Vitkina" userId="62fa907de43d5372" providerId="LiveId" clId="{C95140BD-B723-4855-8B24-73C8379B3A09}" dt="2023-03-17T09:27:28.508" v="835"/>
        <pc:sldMkLst>
          <pc:docMk/>
          <pc:sldMk cId="2951833002" sldId="259"/>
        </pc:sldMkLst>
        <pc:spChg chg="mod">
          <ac:chgData name="Tanya Vitkina" userId="62fa907de43d5372" providerId="LiveId" clId="{C95140BD-B723-4855-8B24-73C8379B3A09}" dt="2023-03-17T09:16:05.382" v="606" actId="120"/>
          <ac:spMkLst>
            <pc:docMk/>
            <pc:sldMk cId="2951833002" sldId="259"/>
            <ac:spMk id="3" creationId="{4AFB171C-88B3-4B24-9015-55F44DDF4C6C}"/>
          </ac:spMkLst>
        </pc:spChg>
        <pc:spChg chg="add mod">
          <ac:chgData name="Tanya Vitkina" userId="62fa907de43d5372" providerId="LiveId" clId="{C95140BD-B723-4855-8B24-73C8379B3A09}" dt="2023-03-17T09:22:13.681" v="734" actId="1076"/>
          <ac:spMkLst>
            <pc:docMk/>
            <pc:sldMk cId="2951833002" sldId="259"/>
            <ac:spMk id="5" creationId="{09D8AFA2-31FC-4F11-202E-E297FF7E88D6}"/>
          </ac:spMkLst>
        </pc:spChg>
        <pc:spChg chg="add mod">
          <ac:chgData name="Tanya Vitkina" userId="62fa907de43d5372" providerId="LiveId" clId="{C95140BD-B723-4855-8B24-73C8379B3A09}" dt="2023-03-17T09:23:16.166" v="750" actId="1076"/>
          <ac:spMkLst>
            <pc:docMk/>
            <pc:sldMk cId="2951833002" sldId="259"/>
            <ac:spMk id="6" creationId="{6D87AE36-0F51-4CAD-98C3-1AC0958A0186}"/>
          </ac:spMkLst>
        </pc:spChg>
        <pc:spChg chg="add mod">
          <ac:chgData name="Tanya Vitkina" userId="62fa907de43d5372" providerId="LiveId" clId="{C95140BD-B723-4855-8B24-73C8379B3A09}" dt="2023-03-17T09:24:12.539" v="767" actId="1076"/>
          <ac:spMkLst>
            <pc:docMk/>
            <pc:sldMk cId="2951833002" sldId="259"/>
            <ac:spMk id="7" creationId="{FC359C93-C032-667F-538D-253F9477B59E}"/>
          </ac:spMkLst>
        </pc:spChg>
        <pc:spChg chg="del mod">
          <ac:chgData name="Tanya Vitkina" userId="62fa907de43d5372" providerId="LiveId" clId="{C95140BD-B723-4855-8B24-73C8379B3A09}" dt="2023-03-17T09:19:50.413" v="680" actId="931"/>
          <ac:spMkLst>
            <pc:docMk/>
            <pc:sldMk cId="2951833002" sldId="259"/>
            <ac:spMk id="8" creationId="{FB736C23-35C7-43F5-BA6F-C92830B43B1E}"/>
          </ac:spMkLst>
        </pc:spChg>
        <pc:spChg chg="add mod">
          <ac:chgData name="Tanya Vitkina" userId="62fa907de43d5372" providerId="LiveId" clId="{C95140BD-B723-4855-8B24-73C8379B3A09}" dt="2023-03-17T09:25:13.562" v="788" actId="1076"/>
          <ac:spMkLst>
            <pc:docMk/>
            <pc:sldMk cId="2951833002" sldId="259"/>
            <ac:spMk id="10" creationId="{AEDE434B-4E97-44BA-BBD1-A87CFF3B6C95}"/>
          </ac:spMkLst>
        </pc:spChg>
        <pc:spChg chg="add mod">
          <ac:chgData name="Tanya Vitkina" userId="62fa907de43d5372" providerId="LiveId" clId="{C95140BD-B723-4855-8B24-73C8379B3A09}" dt="2023-03-17T09:27:23.402" v="834" actId="1076"/>
          <ac:spMkLst>
            <pc:docMk/>
            <pc:sldMk cId="2951833002" sldId="259"/>
            <ac:spMk id="11" creationId="{1BAAB395-3BD0-2BC1-25A8-1B80676B4D25}"/>
          </ac:spMkLst>
        </pc:spChg>
        <pc:graphicFrameChg chg="mod">
          <ac:chgData name="Tanya Vitkina" userId="62fa907de43d5372" providerId="LiveId" clId="{C95140BD-B723-4855-8B24-73C8379B3A09}" dt="2023-03-17T09:19:01.824" v="676"/>
          <ac:graphicFrameMkLst>
            <pc:docMk/>
            <pc:sldMk cId="2951833002" sldId="259"/>
            <ac:graphicFrameMk id="9" creationId="{3DAD94E4-3343-405E-A18F-ED59E1115604}"/>
          </ac:graphicFrameMkLst>
        </pc:graphicFrameChg>
        <pc:picChg chg="add mod">
          <ac:chgData name="Tanya Vitkina" userId="62fa907de43d5372" providerId="LiveId" clId="{C95140BD-B723-4855-8B24-73C8379B3A09}" dt="2023-03-17T09:20:29.835" v="715" actId="1440"/>
          <ac:picMkLst>
            <pc:docMk/>
            <pc:sldMk cId="2951833002" sldId="259"/>
            <ac:picMk id="4" creationId="{848C1956-7F99-DBBE-115F-3EA913E6E228}"/>
          </ac:picMkLst>
        </pc:picChg>
      </pc:sldChg>
      <pc:sldChg chg="addSp delSp modSp mod ord modAnim">
        <pc:chgData name="Tanya Vitkina" userId="62fa907de43d5372" providerId="LiveId" clId="{C95140BD-B723-4855-8B24-73C8379B3A09}" dt="2023-03-28T17:49:26.850" v="1314"/>
        <pc:sldMkLst>
          <pc:docMk/>
          <pc:sldMk cId="4275551341" sldId="260"/>
        </pc:sldMkLst>
        <pc:spChg chg="mod">
          <ac:chgData name="Tanya Vitkina" userId="62fa907de43d5372" providerId="LiveId" clId="{C95140BD-B723-4855-8B24-73C8379B3A09}" dt="2023-03-17T09:33:58.310" v="879" actId="14100"/>
          <ac:spMkLst>
            <pc:docMk/>
            <pc:sldMk cId="4275551341" sldId="260"/>
            <ac:spMk id="3" creationId="{9D1FDE26-97A9-4B6B-95A1-438EFEEF19F1}"/>
          </ac:spMkLst>
        </pc:spChg>
        <pc:spChg chg="add del mod">
          <ac:chgData name="Tanya Vitkina" userId="62fa907de43d5372" providerId="LiveId" clId="{C95140BD-B723-4855-8B24-73C8379B3A09}" dt="2023-03-17T09:37:11.976" v="884"/>
          <ac:spMkLst>
            <pc:docMk/>
            <pc:sldMk cId="4275551341" sldId="260"/>
            <ac:spMk id="4" creationId="{C79083CF-F32F-BCF4-7C49-FAF71BC7A2BD}"/>
          </ac:spMkLst>
        </pc:spChg>
        <pc:spChg chg="del mod">
          <ac:chgData name="Tanya Vitkina" userId="62fa907de43d5372" providerId="LiveId" clId="{C95140BD-B723-4855-8B24-73C8379B3A09}" dt="2023-03-17T09:34:07.668" v="881" actId="478"/>
          <ac:spMkLst>
            <pc:docMk/>
            <pc:sldMk cId="4275551341" sldId="260"/>
            <ac:spMk id="5" creationId="{B2D6BEAA-9904-4278-8885-5870E3392FEE}"/>
          </ac:spMkLst>
        </pc:spChg>
        <pc:picChg chg="add mod">
          <ac:chgData name="Tanya Vitkina" userId="62fa907de43d5372" providerId="LiveId" clId="{C95140BD-B723-4855-8B24-73C8379B3A09}" dt="2023-03-17T09:38:12.153" v="888" actId="1076"/>
          <ac:picMkLst>
            <pc:docMk/>
            <pc:sldMk cId="4275551341" sldId="260"/>
            <ac:picMk id="6" creationId="{6409A265-DB63-A4B9-9F28-CDF97C88F2F9}"/>
          </ac:picMkLst>
        </pc:picChg>
      </pc:sldChg>
      <pc:sldChg chg="modSp mod modAnim">
        <pc:chgData name="Tanya Vitkina" userId="62fa907de43d5372" providerId="LiveId" clId="{C95140BD-B723-4855-8B24-73C8379B3A09}" dt="2023-03-17T10:23:04.983" v="1311" actId="1076"/>
        <pc:sldMkLst>
          <pc:docMk/>
          <pc:sldMk cId="2609420442" sldId="261"/>
        </pc:sldMkLst>
        <pc:spChg chg="mod">
          <ac:chgData name="Tanya Vitkina" userId="62fa907de43d5372" providerId="LiveId" clId="{C95140BD-B723-4855-8B24-73C8379B3A09}" dt="2023-03-17T10:00:58.248" v="938" actId="20577"/>
          <ac:spMkLst>
            <pc:docMk/>
            <pc:sldMk cId="2609420442" sldId="261"/>
            <ac:spMk id="3" creationId="{083C325F-F11B-412D-BA3F-DD90FCE17D0F}"/>
          </ac:spMkLst>
        </pc:spChg>
        <pc:spChg chg="mod">
          <ac:chgData name="Tanya Vitkina" userId="62fa907de43d5372" providerId="LiveId" clId="{C95140BD-B723-4855-8B24-73C8379B3A09}" dt="2023-03-17T10:22:04.154" v="1307" actId="122"/>
          <ac:spMkLst>
            <pc:docMk/>
            <pc:sldMk cId="2609420442" sldId="261"/>
            <ac:spMk id="4" creationId="{46C9C52E-F096-444B-927A-5E067306042C}"/>
          </ac:spMkLst>
        </pc:spChg>
        <pc:spChg chg="mod">
          <ac:chgData name="Tanya Vitkina" userId="62fa907de43d5372" providerId="LiveId" clId="{C95140BD-B723-4855-8B24-73C8379B3A09}" dt="2023-03-17T10:03:57.950" v="1052" actId="113"/>
          <ac:spMkLst>
            <pc:docMk/>
            <pc:sldMk cId="2609420442" sldId="261"/>
            <ac:spMk id="9" creationId="{88631ECC-80AE-4D48-B0DD-9116401F1F51}"/>
          </ac:spMkLst>
        </pc:spChg>
        <pc:spChg chg="mod">
          <ac:chgData name="Tanya Vitkina" userId="62fa907de43d5372" providerId="LiveId" clId="{C95140BD-B723-4855-8B24-73C8379B3A09}" dt="2023-03-17T10:23:04.983" v="1311" actId="1076"/>
          <ac:spMkLst>
            <pc:docMk/>
            <pc:sldMk cId="2609420442" sldId="261"/>
            <ac:spMk id="10" creationId="{C3E0A781-B7AC-4F3F-B056-7D81D1A3194D}"/>
          </ac:spMkLst>
        </pc:spChg>
        <pc:spChg chg="mod">
          <ac:chgData name="Tanya Vitkina" userId="62fa907de43d5372" providerId="LiveId" clId="{C95140BD-B723-4855-8B24-73C8379B3A09}" dt="2023-03-17T10:22:59.659" v="1310" actId="14100"/>
          <ac:spMkLst>
            <pc:docMk/>
            <pc:sldMk cId="2609420442" sldId="261"/>
            <ac:spMk id="11" creationId="{9206C0DA-4102-42A7-A007-C8068A71E989}"/>
          </ac:spMkLst>
        </pc:spChg>
      </pc:sldChg>
      <pc:sldChg chg="addSp modSp mod ord modAnim">
        <pc:chgData name="Tanya Vitkina" userId="62fa907de43d5372" providerId="LiveId" clId="{C95140BD-B723-4855-8B24-73C8379B3A09}" dt="2023-03-17T10:20:43.451" v="1295"/>
        <pc:sldMkLst>
          <pc:docMk/>
          <pc:sldMk cId="753113176" sldId="262"/>
        </pc:sldMkLst>
        <pc:spChg chg="mod">
          <ac:chgData name="Tanya Vitkina" userId="62fa907de43d5372" providerId="LiveId" clId="{C95140BD-B723-4855-8B24-73C8379B3A09}" dt="2023-03-17T10:15:28.972" v="1209" actId="14100"/>
          <ac:spMkLst>
            <pc:docMk/>
            <pc:sldMk cId="753113176" sldId="262"/>
            <ac:spMk id="3" creationId="{E2DA1C27-5057-401D-906D-83E8FF5F984B}"/>
          </ac:spMkLst>
        </pc:spChg>
        <pc:spChg chg="mod">
          <ac:chgData name="Tanya Vitkina" userId="62fa907de43d5372" providerId="LiveId" clId="{C95140BD-B723-4855-8B24-73C8379B3A09}" dt="2023-03-17T10:16:54.326" v="1259" actId="14100"/>
          <ac:spMkLst>
            <pc:docMk/>
            <pc:sldMk cId="753113176" sldId="262"/>
            <ac:spMk id="6" creationId="{37A94E8D-53DF-4547-B0C9-F532832DC085}"/>
          </ac:spMkLst>
        </pc:spChg>
        <pc:picChg chg="add mod">
          <ac:chgData name="Tanya Vitkina" userId="62fa907de43d5372" providerId="LiveId" clId="{C95140BD-B723-4855-8B24-73C8379B3A09}" dt="2023-03-17T10:20:24.744" v="1294" actId="14100"/>
          <ac:picMkLst>
            <pc:docMk/>
            <pc:sldMk cId="753113176" sldId="262"/>
            <ac:picMk id="4" creationId="{4D77586B-9BA2-6FB3-EE5A-7B745B821E76}"/>
          </ac:picMkLst>
        </pc:picChg>
      </pc:sldChg>
      <pc:sldChg chg="add del">
        <pc:chgData name="Tanya Vitkina" userId="62fa907de43d5372" providerId="LiveId" clId="{C95140BD-B723-4855-8B24-73C8379B3A09}" dt="2023-03-17T10:24:54.041" v="1312" actId="2696"/>
        <pc:sldMkLst>
          <pc:docMk/>
          <pc:sldMk cId="1357915201" sldId="26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Subject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3F-4E5F-B784-37ED39785E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Subject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3F-4E5F-B784-37ED39785E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Subject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3F-4E5F-B784-37ED39785E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013952"/>
        <c:axId val="102032128"/>
      </c:barChart>
      <c:catAx>
        <c:axId val="1020139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032128"/>
        <c:crosses val="autoZero"/>
        <c:auto val="1"/>
        <c:lblAlgn val="ctr"/>
        <c:lblOffset val="100"/>
        <c:noMultiLvlLbl val="0"/>
      </c:catAx>
      <c:valAx>
        <c:axId val="102032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0139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F4E404-DC04-4FB6-B808-7FEE4A3E0CB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B03BAD3D-156C-4957-8596-90DA14C2E74E}">
      <dgm:prSet phldrT="[Text]"/>
      <dgm:spPr/>
      <dgm:t>
        <a:bodyPr/>
        <a:lstStyle/>
        <a:p>
          <a:r>
            <a:rPr lang="en-US" dirty="0"/>
            <a:t>1</a:t>
          </a:r>
          <a:r>
            <a:rPr lang="bg-BG" dirty="0"/>
            <a:t>.Открийте допуснатите грешки</a:t>
          </a:r>
          <a:endParaRPr lang="en-US" dirty="0"/>
        </a:p>
      </dgm:t>
    </dgm:pt>
    <dgm:pt modelId="{FA32AD3C-C74D-4639-94B0-B66B24F5DE93}" type="parTrans" cxnId="{CD59C4D1-7E9A-4537-B136-7ECF2CCC5A0D}">
      <dgm:prSet/>
      <dgm:spPr/>
      <dgm:t>
        <a:bodyPr/>
        <a:lstStyle/>
        <a:p>
          <a:endParaRPr lang="en-US"/>
        </a:p>
      </dgm:t>
    </dgm:pt>
    <dgm:pt modelId="{929D7F83-D21D-4C29-8D0F-72F673EB02EA}" type="sibTrans" cxnId="{CD59C4D1-7E9A-4537-B136-7ECF2CCC5A0D}">
      <dgm:prSet/>
      <dgm:spPr/>
      <dgm:t>
        <a:bodyPr/>
        <a:lstStyle/>
        <a:p>
          <a:endParaRPr lang="en-US"/>
        </a:p>
      </dgm:t>
    </dgm:pt>
    <dgm:pt modelId="{D50659D8-0D57-492F-94A2-4154D75160EB}">
      <dgm:prSet phldrT="[Text]"/>
      <dgm:spPr/>
      <dgm:t>
        <a:bodyPr/>
        <a:lstStyle/>
        <a:p>
          <a:r>
            <a:rPr lang="en-US" dirty="0"/>
            <a:t>2</a:t>
          </a:r>
          <a:r>
            <a:rPr lang="bg-BG" dirty="0"/>
            <a:t>.Препишете текста правилно </a:t>
          </a:r>
          <a:endParaRPr lang="en-US" dirty="0"/>
        </a:p>
      </dgm:t>
    </dgm:pt>
    <dgm:pt modelId="{1B4E216D-0496-497A-9D7E-CA8B2AB0BAC5}" type="parTrans" cxnId="{60CF7383-FF19-4BB5-8DFF-DE39D93C753F}">
      <dgm:prSet/>
      <dgm:spPr/>
      <dgm:t>
        <a:bodyPr/>
        <a:lstStyle/>
        <a:p>
          <a:endParaRPr lang="en-US"/>
        </a:p>
      </dgm:t>
    </dgm:pt>
    <dgm:pt modelId="{0587512D-A789-4663-8AD5-FFCD546F4008}" type="sibTrans" cxnId="{60CF7383-FF19-4BB5-8DFF-DE39D93C753F}">
      <dgm:prSet/>
      <dgm:spPr/>
      <dgm:t>
        <a:bodyPr/>
        <a:lstStyle/>
        <a:p>
          <a:endParaRPr lang="en-US"/>
        </a:p>
      </dgm:t>
    </dgm:pt>
    <dgm:pt modelId="{2B051BD9-D51C-489C-8D02-D0F3B3D36D22}" type="pres">
      <dgm:prSet presAssocID="{FAF4E404-DC04-4FB6-B808-7FEE4A3E0CBA}" presName="CompostProcess" presStyleCnt="0">
        <dgm:presLayoutVars>
          <dgm:dir/>
          <dgm:resizeHandles val="exact"/>
        </dgm:presLayoutVars>
      </dgm:prSet>
      <dgm:spPr/>
    </dgm:pt>
    <dgm:pt modelId="{801E7493-788D-4970-A4F6-DC9DD852D682}" type="pres">
      <dgm:prSet presAssocID="{FAF4E404-DC04-4FB6-B808-7FEE4A3E0CBA}" presName="arrow" presStyleLbl="bgShp" presStyleIdx="0" presStyleCnt="1"/>
      <dgm:spPr>
        <a:solidFill>
          <a:schemeClr val="accent6"/>
        </a:solidFill>
      </dgm:spPr>
    </dgm:pt>
    <dgm:pt modelId="{4E0F53BD-5862-448D-9222-3E40A970F683}" type="pres">
      <dgm:prSet presAssocID="{FAF4E404-DC04-4FB6-B808-7FEE4A3E0CBA}" presName="linearProcess" presStyleCnt="0"/>
      <dgm:spPr/>
    </dgm:pt>
    <dgm:pt modelId="{745ED5E6-79D2-4175-B029-635231D795C5}" type="pres">
      <dgm:prSet presAssocID="{B03BAD3D-156C-4957-8596-90DA14C2E74E}" presName="textNode" presStyleLbl="node1" presStyleIdx="0" presStyleCnt="2" custLinFactNeighborX="353" custLinFactNeighborY="0">
        <dgm:presLayoutVars>
          <dgm:bulletEnabled val="1"/>
        </dgm:presLayoutVars>
      </dgm:prSet>
      <dgm:spPr/>
    </dgm:pt>
    <dgm:pt modelId="{EB09C0FB-D9C8-40FD-83F8-124329D3AE77}" type="pres">
      <dgm:prSet presAssocID="{929D7F83-D21D-4C29-8D0F-72F673EB02EA}" presName="sibTrans" presStyleCnt="0"/>
      <dgm:spPr/>
    </dgm:pt>
    <dgm:pt modelId="{3E5C41A4-031D-4B03-A6E3-17ACA23C6D76}" type="pres">
      <dgm:prSet presAssocID="{D50659D8-0D57-492F-94A2-4154D75160EB}" presName="textNode" presStyleLbl="node1" presStyleIdx="1" presStyleCnt="2" custLinFactNeighborX="-22307" custLinFactNeighborY="51893">
        <dgm:presLayoutVars>
          <dgm:bulletEnabled val="1"/>
        </dgm:presLayoutVars>
      </dgm:prSet>
      <dgm:spPr/>
    </dgm:pt>
  </dgm:ptLst>
  <dgm:cxnLst>
    <dgm:cxn modelId="{6143DD2D-3DE3-4599-B86B-435A8AC8EA85}" type="presOf" srcId="{FAF4E404-DC04-4FB6-B808-7FEE4A3E0CBA}" destId="{2B051BD9-D51C-489C-8D02-D0F3B3D36D22}" srcOrd="0" destOrd="0" presId="urn:microsoft.com/office/officeart/2005/8/layout/hProcess9"/>
    <dgm:cxn modelId="{13178A60-50BD-49F3-BCE6-964C7EA5B435}" type="presOf" srcId="{D50659D8-0D57-492F-94A2-4154D75160EB}" destId="{3E5C41A4-031D-4B03-A6E3-17ACA23C6D76}" srcOrd="0" destOrd="0" presId="urn:microsoft.com/office/officeart/2005/8/layout/hProcess9"/>
    <dgm:cxn modelId="{8ABFBA68-C9FD-4C56-A0E6-85D8FD80BB72}" type="presOf" srcId="{B03BAD3D-156C-4957-8596-90DA14C2E74E}" destId="{745ED5E6-79D2-4175-B029-635231D795C5}" srcOrd="0" destOrd="0" presId="urn:microsoft.com/office/officeart/2005/8/layout/hProcess9"/>
    <dgm:cxn modelId="{60CF7383-FF19-4BB5-8DFF-DE39D93C753F}" srcId="{FAF4E404-DC04-4FB6-B808-7FEE4A3E0CBA}" destId="{D50659D8-0D57-492F-94A2-4154D75160EB}" srcOrd="1" destOrd="0" parTransId="{1B4E216D-0496-497A-9D7E-CA8B2AB0BAC5}" sibTransId="{0587512D-A789-4663-8AD5-FFCD546F4008}"/>
    <dgm:cxn modelId="{CD59C4D1-7E9A-4537-B136-7ECF2CCC5A0D}" srcId="{FAF4E404-DC04-4FB6-B808-7FEE4A3E0CBA}" destId="{B03BAD3D-156C-4957-8596-90DA14C2E74E}" srcOrd="0" destOrd="0" parTransId="{FA32AD3C-C74D-4639-94B0-B66B24F5DE93}" sibTransId="{929D7F83-D21D-4C29-8D0F-72F673EB02EA}"/>
    <dgm:cxn modelId="{CC27911B-34DD-4D5B-9B21-1DCB2D8BDDBD}" type="presParOf" srcId="{2B051BD9-D51C-489C-8D02-D0F3B3D36D22}" destId="{801E7493-788D-4970-A4F6-DC9DD852D682}" srcOrd="0" destOrd="0" presId="urn:microsoft.com/office/officeart/2005/8/layout/hProcess9"/>
    <dgm:cxn modelId="{18C90BB2-1392-4368-AC84-4A91646A7A7D}" type="presParOf" srcId="{2B051BD9-D51C-489C-8D02-D0F3B3D36D22}" destId="{4E0F53BD-5862-448D-9222-3E40A970F683}" srcOrd="1" destOrd="0" presId="urn:microsoft.com/office/officeart/2005/8/layout/hProcess9"/>
    <dgm:cxn modelId="{597D9036-8A6A-466E-8983-90D233F8C35D}" type="presParOf" srcId="{4E0F53BD-5862-448D-9222-3E40A970F683}" destId="{745ED5E6-79D2-4175-B029-635231D795C5}" srcOrd="0" destOrd="0" presId="urn:microsoft.com/office/officeart/2005/8/layout/hProcess9"/>
    <dgm:cxn modelId="{6BBE1A44-B4BB-43F3-9867-F4B9EEC7D459}" type="presParOf" srcId="{4E0F53BD-5862-448D-9222-3E40A970F683}" destId="{EB09C0FB-D9C8-40FD-83F8-124329D3AE77}" srcOrd="1" destOrd="0" presId="urn:microsoft.com/office/officeart/2005/8/layout/hProcess9"/>
    <dgm:cxn modelId="{1A4E7FA5-8C55-478C-B661-435DA3AEDDA5}" type="presParOf" srcId="{4E0F53BD-5862-448D-9222-3E40A970F683}" destId="{3E5C41A4-031D-4B03-A6E3-17ACA23C6D76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E7493-788D-4970-A4F6-DC9DD852D682}">
      <dsp:nvSpPr>
        <dsp:cNvPr id="0" name=""/>
        <dsp:cNvSpPr/>
      </dsp:nvSpPr>
      <dsp:spPr>
        <a:xfrm>
          <a:off x="421124" y="0"/>
          <a:ext cx="4772738" cy="4535488"/>
        </a:xfrm>
        <a:prstGeom prst="rightArrow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ED5E6-79D2-4175-B029-635231D795C5}">
      <dsp:nvSpPr>
        <dsp:cNvPr id="0" name=""/>
        <dsp:cNvSpPr/>
      </dsp:nvSpPr>
      <dsp:spPr>
        <a:xfrm>
          <a:off x="551" y="1360646"/>
          <a:ext cx="2738951" cy="18141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1</a:t>
          </a:r>
          <a:r>
            <a:rPr lang="bg-BG" sz="3300" kern="1200" dirty="0"/>
            <a:t>.Открийте допуснатите грешки</a:t>
          </a:r>
          <a:endParaRPr lang="en-US" sz="3300" kern="1200" dirty="0"/>
        </a:p>
      </dsp:txBody>
      <dsp:txXfrm>
        <a:off x="89113" y="1449208"/>
        <a:ext cx="2561827" cy="1637071"/>
      </dsp:txXfrm>
    </dsp:sp>
    <dsp:sp modelId="{3E5C41A4-031D-4B03-A6E3-17ACA23C6D76}">
      <dsp:nvSpPr>
        <dsp:cNvPr id="0" name=""/>
        <dsp:cNvSpPr/>
      </dsp:nvSpPr>
      <dsp:spPr>
        <a:xfrm>
          <a:off x="2845418" y="2302086"/>
          <a:ext cx="2738951" cy="18141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2</a:t>
          </a:r>
          <a:r>
            <a:rPr lang="bg-BG" sz="3300" kern="1200" dirty="0"/>
            <a:t>.Препишете текста правилно </a:t>
          </a:r>
          <a:endParaRPr lang="en-US" sz="3300" kern="1200" dirty="0"/>
        </a:p>
      </dsp:txBody>
      <dsp:txXfrm>
        <a:off x="2933980" y="2390648"/>
        <a:ext cx="2561827" cy="1637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53D917-7FFA-4EF6-B1AF-837C0A068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9B0EC-F558-4E16-8FD4-A713879F6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7963B-32F2-4C26-8F9B-B6042532C57C}" type="datetime1">
              <a:rPr lang="en-GB" smtClean="0"/>
              <a:t>28/03/2023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03A8D-5E14-4BBC-AC44-EF21E6701E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7F2BE-38B7-4D3C-A1EB-2472A11E9B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95325-AA0C-4243-957D-58023EE2BF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1095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51D54-B434-4561-8B56-E299293BA178}" type="datetime1">
              <a:rPr lang="en-GB" smtClean="0"/>
              <a:t>28/03/2023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F9531-3326-4057-9EBA-1F5D68C6F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B9213-ED9E-4170-B9B7-F38FA6BB1E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2BB5C60-1808-4DF7-95A9-FD8FA6AC048B}" type="datetime1">
              <a:rPr lang="en-GB" smtClean="0"/>
              <a:t>28/03/2023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F4CEB-35C8-4C4E-A99F-B0C8B72502E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CC4C6AC-C901-427D-A8E3-F6C0AF6D7788}" type="datetime1">
              <a:rPr lang="en-GB" smtClean="0"/>
              <a:t>28/03/2023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0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3F3CE-79E5-4AAC-B02C-616B3D5333C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F7029A5-ABD7-4740-A29F-732AF80BE272}" type="datetime1">
              <a:rPr lang="en-GB" smtClean="0"/>
              <a:t>28/03/2023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90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0FE10-A3EF-4014-9FC0-4748044B9A1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FE19EE-5BA5-4FC4-B95F-4E3E3C245AC1}" type="datetime1">
              <a:rPr lang="en-GB" smtClean="0"/>
              <a:t>28/03/2023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384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F1BBEB-6789-4481-865B-B6CB2275B4E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0639519-602C-4BCD-86B3-E34CC8FAAD77}" type="datetime1">
              <a:rPr lang="en-GB" smtClean="0"/>
              <a:t>28/03/2023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48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92984-DB95-4FDC-AEE2-030A52A17EC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402CDDC-A45F-473E-A71D-9B6E47832E48}" type="datetime1">
              <a:rPr lang="en-GB" smtClean="0"/>
              <a:t>28/03/2023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19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FA4D9-AAFC-40F3-86A6-8EE8B191A45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F4593F-9F4B-4958-9A63-55311971C9BA}" type="datetime1">
              <a:rPr lang="en-GB" smtClean="0"/>
              <a:t>28/03/2023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3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DCC21-CDD1-4F71-BEA4-14CB2C645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91D7A-A48B-465E-9937-C66BC43F3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3501000"/>
            <a:ext cx="5759450" cy="273526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  <a:p>
            <a:pPr lvl="0"/>
            <a:r>
              <a:rPr lang="en-US" dirty="0"/>
              <a:t>Teacher’s name</a:t>
            </a:r>
          </a:p>
          <a:p>
            <a:pPr lvl="0"/>
            <a:r>
              <a:rPr lang="en-US" dirty="0"/>
              <a:t>School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65040-5BDA-4405-B53B-23E35F213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1269000"/>
            <a:ext cx="11520000" cy="1800000"/>
          </a:xfrm>
        </p:spPr>
        <p:txBody>
          <a:bodyPr anchor="t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1208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PROJECT OVERVIEW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5222D5C-13B5-45BB-9749-CD2A06E863D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423182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RESEARCH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87BCA3F-9EE5-4C8F-A070-1E38715B00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256290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d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PROCEDURE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4149598-B48E-4B55-976A-D24F96208A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219114E-5ECA-4366-8381-58F6FA247A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414444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/Observ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DATA/ OBSERVATIONS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361C4FC2-0C19-4353-8988-7DF7365801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1058464-D459-4155-A53D-FFB15AE5C1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162131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CONCLUSIONS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780D337-5125-4C9C-9B06-8B3F72A159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251711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ci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Works Cited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31EA982-5E0F-408B-B3DC-45CB263529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288000" indent="-288000">
              <a:buFont typeface="Arial" panose="020B0604020202020204" pitchFamily="34" charset="0"/>
              <a:buChar char="•"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307338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261000"/>
            <a:ext cx="11520000" cy="122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9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4CD960-83A7-46AA-B9DF-F84C11AFF3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contrast="-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61000"/>
            <a:ext cx="1152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629000"/>
            <a:ext cx="11520000" cy="45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7D7D-AC78-4ECB-902F-C21F08816052}" type="datetime1">
              <a:rPr lang="en-GB" smtClean="0"/>
              <a:t>28/03/2023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4" r:id="rId8"/>
    <p:sldLayoutId id="2147483655" r:id="rId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a-GbrAVHEhI?list=PLCiZTQRHm-4PSRnzozyS_vfS3J7_b0T8X" TargetMode="External"/><Relationship Id="rId5" Type="http://schemas.openxmlformats.org/officeDocument/2006/relationships/image" Target="../media/image4.jpe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tomitapio/4006049016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Grant's-gazelle.jpg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fslovenglish.blogspot.com/2020/01/animals-on-move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Cheetah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s://www.pexels.com/photo/focus-photography-of-flying-hummingbird-2629372/" TargetMode="External"/><Relationship Id="rId9" Type="http://schemas.openxmlformats.org/officeDocument/2006/relationships/hyperlink" Target="https://www.pexels.com/photo/animal-animal-photography-antelope-antler-561858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9AB89D0-8562-49A8-BAFA-01679A4C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СТЕПЕНУВАНЕ НА ПРИЛАГАТЕЛНИТЕ ИМЕНА</a:t>
            </a:r>
            <a:endParaRPr lang="en-US" dirty="0"/>
          </a:p>
        </p:txBody>
      </p:sp>
      <p:sp>
        <p:nvSpPr>
          <p:cNvPr id="23" name="Author's contact details">
            <a:extLst>
              <a:ext uri="{FF2B5EF4-FFF2-40B4-BE49-F238E27FC236}">
                <a16:creationId xmlns:a16="http://schemas.microsoft.com/office/drawing/2014/main" id="{F43A3CE6-1060-4EEC-AB5A-19160A9BEE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50" y="5517232"/>
            <a:ext cx="3023146" cy="719030"/>
          </a:xfrm>
        </p:spPr>
        <p:txBody>
          <a:bodyPr/>
          <a:lstStyle/>
          <a:p>
            <a:r>
              <a:rPr lang="bg-BG" sz="2000" dirty="0"/>
              <a:t>Таня </a:t>
            </a:r>
            <a:r>
              <a:rPr lang="bg-BG" sz="2000" dirty="0" err="1"/>
              <a:t>Виткина</a:t>
            </a:r>
            <a:endParaRPr lang="en-US" sz="2000" dirty="0"/>
          </a:p>
          <a:p>
            <a:r>
              <a:rPr lang="bg-BG" sz="2000" dirty="0"/>
              <a:t>18/03/2023</a:t>
            </a:r>
            <a:endParaRPr lang="en-US" sz="2000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29428F2-434F-858E-AA77-C79867675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48128" y="692696"/>
            <a:ext cx="19050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240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9D1FDE26-97A9-4B6B-95A1-438EFEEF1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261000"/>
            <a:ext cx="11520000" cy="647720"/>
          </a:xfrm>
        </p:spPr>
        <p:txBody>
          <a:bodyPr/>
          <a:lstStyle/>
          <a:p>
            <a:pPr algn="ctr"/>
            <a:r>
              <a:rPr lang="bg-BG" sz="3600" dirty="0"/>
              <a:t>Степенуване на прилагателните имена</a:t>
            </a:r>
            <a:endParaRPr lang="en-US" sz="3600" dirty="0"/>
          </a:p>
        </p:txBody>
      </p:sp>
      <p:graphicFrame>
        <p:nvGraphicFramePr>
          <p:cNvPr id="9" name="Content Placeholder 1" descr="Chart with 3 bars of different sizes representing 3 subjects, each colorored differently, green, turquoise and blue with data values above and name for each bar under." title="Sample Chart">
            <a:extLst>
              <a:ext uri="{FF2B5EF4-FFF2-40B4-BE49-F238E27FC236}">
                <a16:creationId xmlns:a16="http://schemas.microsoft.com/office/drawing/2014/main" id="{816640EA-B6CB-4926-87DC-CE7205C85CD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045367163"/>
              </p:ext>
            </p:extLst>
          </p:nvPr>
        </p:nvGraphicFramePr>
        <p:xfrm>
          <a:off x="336550" y="1628775"/>
          <a:ext cx="5614988" cy="4535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Онлайн мултимедия 5" title="Степенуване на прилагателни имена - Български език 3 клас | academico">
            <a:hlinkClick r:id="" action="ppaction://media"/>
            <a:extLst>
              <a:ext uri="{FF2B5EF4-FFF2-40B4-BE49-F238E27FC236}">
                <a16:creationId xmlns:a16="http://schemas.microsoft.com/office/drawing/2014/main" id="{6409A265-DB63-A4B9-9F28-CDF97C88F2F9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31404" y="817646"/>
            <a:ext cx="10729192" cy="60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5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929EA470-9264-443A-A06E-FDFF0B05D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261000"/>
            <a:ext cx="6768112" cy="1224000"/>
          </a:xfrm>
        </p:spPr>
        <p:txBody>
          <a:bodyPr/>
          <a:lstStyle/>
          <a:p>
            <a:pPr algn="ctr"/>
            <a:r>
              <a:rPr lang="bg-BG" sz="3600" dirty="0"/>
              <a:t>Степенуване на прилагателните имена</a:t>
            </a:r>
            <a:endParaRPr lang="en-US" sz="3600" dirty="0"/>
          </a:p>
        </p:txBody>
      </p:sp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F182D40D-14E9-5F05-8072-4AC60A05532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552384" y="4221088"/>
            <a:ext cx="1742745" cy="1476000"/>
          </a:xfrm>
        </p:spPr>
      </p:pic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B0035708-F243-4220-829E-410C6EF1FB6A}"/>
              </a:ext>
            </a:extLst>
          </p:cNvPr>
          <p:cNvSpPr/>
          <p:nvPr/>
        </p:nvSpPr>
        <p:spPr>
          <a:xfrm>
            <a:off x="0" y="1611210"/>
            <a:ext cx="6096000" cy="1443563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Deck description">
            <a:extLst>
              <a:ext uri="{FF2B5EF4-FFF2-40B4-BE49-F238E27FC236}">
                <a16:creationId xmlns:a16="http://schemas.microsoft.com/office/drawing/2014/main" id="{A57781AA-5DC8-4047-A353-41D44C25097A}"/>
              </a:ext>
            </a:extLst>
          </p:cNvPr>
          <p:cNvSpPr txBox="1">
            <a:spLocks/>
          </p:cNvSpPr>
          <p:nvPr/>
        </p:nvSpPr>
        <p:spPr>
          <a:xfrm>
            <a:off x="182537" y="1788226"/>
            <a:ext cx="5183935" cy="108952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bg-BG" sz="2400" dirty="0">
                <a:solidFill>
                  <a:schemeClr val="tx1"/>
                </a:solidFill>
                <a:latin typeface="+mj-lt"/>
              </a:rPr>
              <a:t>Степенуваме прилагателните имена, когато сравняваме съществителните имена по един и същ признак.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110938A9-AD69-EBAC-9504-77FCA9FA76BA}"/>
              </a:ext>
            </a:extLst>
          </p:cNvPr>
          <p:cNvSpPr/>
          <p:nvPr/>
        </p:nvSpPr>
        <p:spPr>
          <a:xfrm rot="20481689">
            <a:off x="479969" y="4114604"/>
            <a:ext cx="4589070" cy="13092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g-BG" sz="2000" dirty="0">
                <a:solidFill>
                  <a:schemeClr val="tx1"/>
                </a:solidFill>
                <a:latin typeface="+mj-lt"/>
              </a:rPr>
              <a:t>Частиците за степенуване са </a:t>
            </a:r>
            <a:r>
              <a:rPr lang="bg-BG" sz="2000" dirty="0">
                <a:solidFill>
                  <a:srgbClr val="FF0000"/>
                </a:solidFill>
                <a:latin typeface="+mj-lt"/>
              </a:rPr>
              <a:t>по-</a:t>
            </a:r>
            <a:r>
              <a:rPr lang="bg-BG" sz="2000" dirty="0">
                <a:solidFill>
                  <a:schemeClr val="tx1"/>
                </a:solidFill>
                <a:latin typeface="+mj-lt"/>
              </a:rPr>
              <a:t> и </a:t>
            </a:r>
            <a:r>
              <a:rPr lang="bg-BG" sz="2000" dirty="0">
                <a:solidFill>
                  <a:srgbClr val="FF0000"/>
                </a:solidFill>
                <a:latin typeface="+mj-lt"/>
              </a:rPr>
              <a:t>най-</a:t>
            </a:r>
            <a:r>
              <a:rPr lang="bg-BG" sz="2000" dirty="0">
                <a:solidFill>
                  <a:schemeClr val="tx1"/>
                </a:solidFill>
                <a:latin typeface="+mj-lt"/>
              </a:rPr>
              <a:t>Те се пишат с малко тире пред прилагателните имена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D022FDD0-957F-BEA6-CB26-E726D28A4BE2}"/>
              </a:ext>
            </a:extLst>
          </p:cNvPr>
          <p:cNvSpPr txBox="1"/>
          <p:nvPr/>
        </p:nvSpPr>
        <p:spPr>
          <a:xfrm>
            <a:off x="9063816" y="5880982"/>
            <a:ext cx="274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/>
              <a:t>Гепардът е </a:t>
            </a:r>
            <a:r>
              <a:rPr lang="bg-BG" sz="2000" dirty="0">
                <a:solidFill>
                  <a:srgbClr val="FF0000"/>
                </a:solidFill>
              </a:rPr>
              <a:t>най-</a:t>
            </a:r>
            <a:r>
              <a:rPr lang="bg-BG" sz="2000" dirty="0"/>
              <a:t>бърз.</a:t>
            </a:r>
            <a:endParaRPr lang="en-GB" sz="2000" dirty="0"/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2C291888-7E4A-6E2B-F5B0-7DDEE3E58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72064" y="2049380"/>
            <a:ext cx="2282246" cy="1484784"/>
          </a:xfrm>
          <a:prstGeom prst="rect">
            <a:avLst/>
          </a:prstGeom>
        </p:spPr>
      </p:pic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D7D25E29-17A0-656F-5C55-6E9644422A3B}"/>
              </a:ext>
            </a:extLst>
          </p:cNvPr>
          <p:cNvSpPr txBox="1"/>
          <p:nvPr/>
        </p:nvSpPr>
        <p:spPr>
          <a:xfrm>
            <a:off x="6373027" y="368583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/>
              <a:t>Антилопата е </a:t>
            </a:r>
            <a:r>
              <a:rPr lang="bg-BG" sz="2000" dirty="0">
                <a:solidFill>
                  <a:srgbClr val="FF0000"/>
                </a:solidFill>
              </a:rPr>
              <a:t>по-</a:t>
            </a:r>
            <a:r>
              <a:rPr lang="bg-BG" sz="2000" dirty="0"/>
              <a:t>бърза.</a:t>
            </a:r>
            <a:endParaRPr lang="en-GB" sz="2000" dirty="0"/>
          </a:p>
        </p:txBody>
      </p:sp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593B1C6-2B34-6EFE-39CB-4497A6D5E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59551" y="261000"/>
            <a:ext cx="1828038" cy="1354658"/>
          </a:xfrm>
          <a:prstGeom prst="rect">
            <a:avLst/>
          </a:prstGeom>
        </p:spPr>
      </p:pic>
      <p:sp>
        <p:nvSpPr>
          <p:cNvPr id="19" name="Текстово поле 18">
            <a:extLst>
              <a:ext uri="{FF2B5EF4-FFF2-40B4-BE49-F238E27FC236}">
                <a16:creationId xmlns:a16="http://schemas.microsoft.com/office/drawing/2014/main" id="{BC65D38E-4E48-8129-716C-10C5F1D942C2}"/>
              </a:ext>
            </a:extLst>
          </p:cNvPr>
          <p:cNvSpPr txBox="1"/>
          <p:nvPr/>
        </p:nvSpPr>
        <p:spPr>
          <a:xfrm>
            <a:off x="9791971" y="1788226"/>
            <a:ext cx="2163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/>
              <a:t>Заекът е бърз.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87593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A1DF118-3D3F-1E77-B85C-35B513758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2786" y="0"/>
            <a:ext cx="2880851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5093DD3D-4B9E-4EA4-A4C8-20389E997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261000"/>
            <a:ext cx="11520000" cy="575712"/>
          </a:xfrm>
        </p:spPr>
        <p:txBody>
          <a:bodyPr/>
          <a:lstStyle/>
          <a:p>
            <a:pPr algn="ctr"/>
            <a:r>
              <a:rPr lang="bg-BG" sz="3600" dirty="0"/>
              <a:t>Попълнете пропуснатите прилагателни имена</a:t>
            </a:r>
            <a:endParaRPr lang="en-US" sz="3600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C809A4FF-21D2-4D53-F399-E12F7C9B7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513288" y="1998335"/>
            <a:ext cx="2925558" cy="439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093F7E7F-0908-9414-0030-12AB46B11D24}"/>
              </a:ext>
            </a:extLst>
          </p:cNvPr>
          <p:cNvSpPr txBox="1"/>
          <p:nvPr/>
        </p:nvSpPr>
        <p:spPr>
          <a:xfrm>
            <a:off x="2786818" y="6927237"/>
            <a:ext cx="33091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6" tooltip="https://en.wikipedia.org/wiki/Cheetah"/>
              </a:rPr>
              <a:t>Тази снимка</a:t>
            </a:r>
            <a:r>
              <a:rPr lang="en-GB" sz="900"/>
              <a:t> от Неизвестен автор е лицензирана с </a:t>
            </a:r>
            <a:r>
              <a:rPr lang="en-GB" sz="900">
                <a:hlinkClick r:id="rId7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E39AB279-ED9D-4EF8-878A-34B9B797AF5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bg-BG" dirty="0"/>
              <a:t>    Колибрито е </a:t>
            </a:r>
            <a:r>
              <a:rPr lang="bg-BG" dirty="0">
                <a:solidFill>
                  <a:srgbClr val="FF0000"/>
                </a:solidFill>
              </a:rPr>
              <a:t>най-малката</a:t>
            </a:r>
            <a:r>
              <a:rPr lang="bg-BG" dirty="0"/>
              <a:t> птичка. Тя е …………...от много насекоми. Тежи около два грама.</a:t>
            </a:r>
          </a:p>
          <a:p>
            <a:r>
              <a:rPr lang="bg-BG" dirty="0"/>
              <a:t>     Гепардът е  …………….. сухоземно животно в света. Развива скорост до 120 километра в час. Той е ………… от антилопата. </a:t>
            </a:r>
            <a:endParaRPr lang="en-US" dirty="0"/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0339D1DE-7224-0A02-ACCC-2DABD2C0A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111439" y="3429000"/>
            <a:ext cx="3630804" cy="2420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D01959FA-C8F2-425A-B001-487F305694D5}"/>
              </a:ext>
            </a:extLst>
          </p:cNvPr>
          <p:cNvSpPr txBox="1"/>
          <p:nvPr/>
        </p:nvSpPr>
        <p:spPr>
          <a:xfrm>
            <a:off x="8472264" y="199833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FF0000"/>
                </a:solidFill>
              </a:rPr>
              <a:t>по- </a:t>
            </a:r>
            <a:r>
              <a:rPr lang="bg-BG" sz="2400" b="1" dirty="0">
                <a:solidFill>
                  <a:srgbClr val="00B050"/>
                </a:solidFill>
              </a:rPr>
              <a:t>малка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258728B3-BCED-BCEA-59C7-2F34947CD91C}"/>
              </a:ext>
            </a:extLst>
          </p:cNvPr>
          <p:cNvSpPr txBox="1"/>
          <p:nvPr/>
        </p:nvSpPr>
        <p:spPr>
          <a:xfrm>
            <a:off x="8568282" y="2928897"/>
            <a:ext cx="1992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FF0000"/>
                </a:solidFill>
              </a:rPr>
              <a:t>най-</a:t>
            </a:r>
            <a:r>
              <a:rPr lang="bg-BG" sz="2400" b="1" dirty="0"/>
              <a:t> </a:t>
            </a:r>
            <a:r>
              <a:rPr lang="bg-BG" sz="2400" b="1" dirty="0">
                <a:solidFill>
                  <a:srgbClr val="00B050"/>
                </a:solidFill>
              </a:rPr>
              <a:t>бързото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4" name="Текстово поле 13">
            <a:extLst>
              <a:ext uri="{FF2B5EF4-FFF2-40B4-BE49-F238E27FC236}">
                <a16:creationId xmlns:a16="http://schemas.microsoft.com/office/drawing/2014/main" id="{AE91F0FB-6300-DEC7-527C-A331C2D0A9BA}"/>
              </a:ext>
            </a:extLst>
          </p:cNvPr>
          <p:cNvSpPr txBox="1"/>
          <p:nvPr/>
        </p:nvSpPr>
        <p:spPr>
          <a:xfrm>
            <a:off x="8385695" y="4164944"/>
            <a:ext cx="143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FF0000"/>
                </a:solidFill>
              </a:rPr>
              <a:t>по-</a:t>
            </a:r>
            <a:r>
              <a:rPr lang="bg-BG" sz="2400" b="1" dirty="0"/>
              <a:t> </a:t>
            </a:r>
            <a:r>
              <a:rPr lang="bg-BG" sz="2400" b="1" dirty="0">
                <a:solidFill>
                  <a:srgbClr val="00B050"/>
                </a:solidFill>
              </a:rPr>
              <a:t>бърз</a:t>
            </a:r>
            <a:endParaRPr lang="en-GB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64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E2DA1C27-5057-401D-906D-83E8FF5F9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261000"/>
            <a:ext cx="11520000" cy="863744"/>
          </a:xfrm>
        </p:spPr>
        <p:txBody>
          <a:bodyPr/>
          <a:lstStyle/>
          <a:p>
            <a:pPr algn="ctr"/>
            <a:r>
              <a:rPr lang="bg-BG" sz="3600" dirty="0"/>
              <a:t>Степенуване на прилагателните имена</a:t>
            </a:r>
            <a:endParaRPr lang="en-US" sz="3600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37A94E8D-53DF-4547-B0C9-F532832DC0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504081"/>
          </a:xfrm>
        </p:spPr>
        <p:txBody>
          <a:bodyPr/>
          <a:lstStyle/>
          <a:p>
            <a:pPr marL="0" indent="0">
              <a:buNone/>
            </a:pPr>
            <a:r>
              <a:rPr lang="bg-BG" dirty="0"/>
              <a:t>Учебна тетрадка № 2 </a:t>
            </a:r>
            <a:r>
              <a:rPr lang="bg-BG" dirty="0" err="1"/>
              <a:t>стр</a:t>
            </a:r>
            <a:r>
              <a:rPr lang="en-US" dirty="0"/>
              <a:t>.</a:t>
            </a:r>
            <a:r>
              <a:rPr lang="bg-BG" dirty="0"/>
              <a:t>8 зад. 1 и 2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D77586B-9BA2-6FB3-EE5A-7B745B821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5968" y="-1035744"/>
            <a:ext cx="4752032" cy="1080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11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4AFB171C-88B3-4B24-9015-55F44DDF4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261000"/>
            <a:ext cx="11520000" cy="647720"/>
          </a:xfrm>
        </p:spPr>
        <p:txBody>
          <a:bodyPr/>
          <a:lstStyle/>
          <a:p>
            <a:r>
              <a:rPr lang="bg-BG" sz="3600" dirty="0"/>
              <a:t>Учебна тетрадка № 2 стр.8 зад.4</a:t>
            </a:r>
            <a:endParaRPr lang="en-US" sz="3600" dirty="0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848C1956-7F99-DBBE-115F-3EA913E6E22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20" y="-41550"/>
            <a:ext cx="2736000" cy="607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Content Placeholder 2" descr="3 steps sample diagram&#10;&#10;3 rectangles with rounded corners and numbers inside, 1,2,3 coloured differently, green, blue and dark blue with a magenta arrow in the back showing the direction of the steps">
            <a:extLst>
              <a:ext uri="{FF2B5EF4-FFF2-40B4-BE49-F238E27FC236}">
                <a16:creationId xmlns:a16="http://schemas.microsoft.com/office/drawing/2014/main" id="{3DAD94E4-3343-405E-A18F-ED59E1115604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751097530"/>
              </p:ext>
            </p:extLst>
          </p:nvPr>
        </p:nvGraphicFramePr>
        <p:xfrm>
          <a:off x="6240463" y="1628775"/>
          <a:ext cx="5614987" cy="4535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09D8AFA2-31FC-4F11-202E-E297FF7E88D6}"/>
              </a:ext>
            </a:extLst>
          </p:cNvPr>
          <p:cNvSpPr txBox="1"/>
          <p:nvPr/>
        </p:nvSpPr>
        <p:spPr>
          <a:xfrm>
            <a:off x="551384" y="3087377"/>
            <a:ext cx="153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/>
              <a:t>най</a:t>
            </a:r>
            <a:r>
              <a:rPr lang="bg-BG">
                <a:solidFill>
                  <a:srgbClr val="FF0000"/>
                </a:solidFill>
              </a:rPr>
              <a:t>-</a:t>
            </a:r>
            <a:r>
              <a:rPr lang="bg-BG"/>
              <a:t>големите</a:t>
            </a:r>
            <a:endParaRPr lang="en-GB" dirty="0"/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6D87AE36-0F51-4CAD-98C3-1AC0958A0186}"/>
              </a:ext>
            </a:extLst>
          </p:cNvPr>
          <p:cNvSpPr txBox="1"/>
          <p:nvPr/>
        </p:nvSpPr>
        <p:spPr>
          <a:xfrm>
            <a:off x="551384" y="3357319"/>
            <a:ext cx="139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по</a:t>
            </a:r>
            <a:r>
              <a:rPr lang="bg-BG" dirty="0">
                <a:solidFill>
                  <a:srgbClr val="FF0000"/>
                </a:solidFill>
              </a:rPr>
              <a:t>- </a:t>
            </a:r>
            <a:r>
              <a:rPr lang="bg-BG" dirty="0"/>
              <a:t>големи</a:t>
            </a:r>
            <a:endParaRPr lang="en-GB" dirty="0"/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FC359C93-C032-667F-538D-253F9477B59E}"/>
              </a:ext>
            </a:extLst>
          </p:cNvPr>
          <p:cNvSpPr txBox="1"/>
          <p:nvPr/>
        </p:nvSpPr>
        <p:spPr>
          <a:xfrm>
            <a:off x="539444" y="3591680"/>
            <a:ext cx="153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/>
              <a:t>най</a:t>
            </a:r>
            <a:r>
              <a:rPr lang="bg-BG">
                <a:solidFill>
                  <a:srgbClr val="FF0000"/>
                </a:solidFill>
              </a:rPr>
              <a:t>-</a:t>
            </a:r>
            <a:r>
              <a:rPr lang="bg-BG"/>
              <a:t>бързите</a:t>
            </a:r>
            <a:endParaRPr lang="en-GB" dirty="0"/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AEDE434B-4E97-44BA-BBD1-A87CFF3B6C95}"/>
              </a:ext>
            </a:extLst>
          </p:cNvPr>
          <p:cNvSpPr txBox="1"/>
          <p:nvPr/>
        </p:nvSpPr>
        <p:spPr>
          <a:xfrm>
            <a:off x="539444" y="3826041"/>
            <a:ext cx="153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/>
              <a:t>най</a:t>
            </a:r>
            <a:r>
              <a:rPr lang="bg-BG">
                <a:solidFill>
                  <a:srgbClr val="FF0000"/>
                </a:solidFill>
              </a:rPr>
              <a:t>- </a:t>
            </a:r>
            <a:r>
              <a:rPr lang="bg-BG" dirty="0"/>
              <a:t>малките</a:t>
            </a:r>
            <a:endParaRPr lang="en-GB" dirty="0"/>
          </a:p>
        </p:txBody>
      </p:sp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1BAAB395-3BD0-2BC1-25A8-1B80676B4D25}"/>
              </a:ext>
            </a:extLst>
          </p:cNvPr>
          <p:cNvSpPr txBox="1"/>
          <p:nvPr/>
        </p:nvSpPr>
        <p:spPr>
          <a:xfrm>
            <a:off x="2453127" y="3080320"/>
            <a:ext cx="1393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по</a:t>
            </a:r>
            <a:r>
              <a:rPr lang="bg-BG" dirty="0">
                <a:solidFill>
                  <a:srgbClr val="FF0000"/>
                </a:solidFill>
              </a:rPr>
              <a:t>-</a:t>
            </a:r>
            <a:r>
              <a:rPr lang="bg-BG" dirty="0"/>
              <a:t> мъдри</a:t>
            </a:r>
          </a:p>
          <a:p>
            <a:r>
              <a:rPr lang="bg-BG" dirty="0"/>
              <a:t>по</a:t>
            </a:r>
            <a:r>
              <a:rPr lang="bg-BG" dirty="0">
                <a:solidFill>
                  <a:srgbClr val="FF0000"/>
                </a:solidFill>
              </a:rPr>
              <a:t>-</a:t>
            </a:r>
            <a:r>
              <a:rPr lang="bg-BG" dirty="0"/>
              <a:t> силни</a:t>
            </a:r>
          </a:p>
          <a:p>
            <a:r>
              <a:rPr lang="bg-BG" dirty="0"/>
              <a:t>по</a:t>
            </a:r>
            <a:r>
              <a:rPr lang="bg-BG" dirty="0">
                <a:solidFill>
                  <a:srgbClr val="FF0000"/>
                </a:solidFill>
              </a:rPr>
              <a:t>-</a:t>
            </a:r>
            <a:r>
              <a:rPr lang="bg-BG" dirty="0"/>
              <a:t> могъщи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83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5" grpId="0"/>
      <p:bldP spid="6" grpId="0"/>
      <p:bldP spid="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083C325F-F11B-412D-BA3F-DD90FCE17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261000"/>
            <a:ext cx="11520000" cy="575712"/>
          </a:xfrm>
        </p:spPr>
        <p:txBody>
          <a:bodyPr/>
          <a:lstStyle/>
          <a:p>
            <a:pPr algn="ctr"/>
            <a:r>
              <a:rPr lang="bg-BG" sz="3600" dirty="0"/>
              <a:t>Степенуване на прилагателните имена</a:t>
            </a:r>
            <a:endParaRPr lang="en-US" sz="3600" dirty="0"/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46C9C52E-F096-444B-927A-5E067306042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bg-BG" dirty="0"/>
              <a:t>ДА ОБОБЩИМ:</a:t>
            </a:r>
            <a:endParaRPr lang="en-US" dirty="0"/>
          </a:p>
        </p:txBody>
      </p:sp>
      <p:sp>
        <p:nvSpPr>
          <p:cNvPr id="9" name="Conclusion Circle 1">
            <a:extLst>
              <a:ext uri="{FF2B5EF4-FFF2-40B4-BE49-F238E27FC236}">
                <a16:creationId xmlns:a16="http://schemas.microsoft.com/office/drawing/2014/main" id="{88631ECC-80AE-4D48-B0DD-9116401F1F51}"/>
              </a:ext>
            </a:extLst>
          </p:cNvPr>
          <p:cNvSpPr/>
          <p:nvPr/>
        </p:nvSpPr>
        <p:spPr>
          <a:xfrm>
            <a:off x="606000" y="2636143"/>
            <a:ext cx="3576000" cy="35281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dirty="0"/>
              <a:t>Степенуването е сравняване на лица и предмети по един и същ техен признак</a:t>
            </a:r>
            <a:endParaRPr lang="en-US" sz="2800" dirty="0"/>
          </a:p>
        </p:txBody>
      </p:sp>
      <p:sp>
        <p:nvSpPr>
          <p:cNvPr id="10" name="Conclusion Circle 2">
            <a:extLst>
              <a:ext uri="{FF2B5EF4-FFF2-40B4-BE49-F238E27FC236}">
                <a16:creationId xmlns:a16="http://schemas.microsoft.com/office/drawing/2014/main" id="{C3E0A781-B7AC-4F3F-B056-7D81D1A3194D}"/>
              </a:ext>
            </a:extLst>
          </p:cNvPr>
          <p:cNvSpPr/>
          <p:nvPr/>
        </p:nvSpPr>
        <p:spPr>
          <a:xfrm>
            <a:off x="4253786" y="2636263"/>
            <a:ext cx="3996264" cy="35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000" dirty="0"/>
              <a:t>Степенуваме прилагателните, като използваме частиците </a:t>
            </a:r>
            <a:r>
              <a:rPr lang="bg-BG" sz="3000" dirty="0">
                <a:solidFill>
                  <a:srgbClr val="FF0000"/>
                </a:solidFill>
              </a:rPr>
              <a:t>по- </a:t>
            </a:r>
            <a:r>
              <a:rPr lang="bg-BG" sz="3000" dirty="0">
                <a:solidFill>
                  <a:schemeClr val="bg1"/>
                </a:solidFill>
              </a:rPr>
              <a:t>и </a:t>
            </a:r>
            <a:r>
              <a:rPr lang="bg-BG" sz="3000" dirty="0">
                <a:solidFill>
                  <a:srgbClr val="FF0000"/>
                </a:solidFill>
              </a:rPr>
              <a:t>най-</a:t>
            </a:r>
            <a:endParaRPr lang="en-US" sz="3000" dirty="0"/>
          </a:p>
        </p:txBody>
      </p:sp>
      <p:sp>
        <p:nvSpPr>
          <p:cNvPr id="11" name="Conclusion Circle 3">
            <a:extLst>
              <a:ext uri="{FF2B5EF4-FFF2-40B4-BE49-F238E27FC236}">
                <a16:creationId xmlns:a16="http://schemas.microsoft.com/office/drawing/2014/main" id="{9206C0DA-4102-42A7-A007-C8068A71E989}"/>
              </a:ext>
            </a:extLst>
          </p:cNvPr>
          <p:cNvSpPr/>
          <p:nvPr/>
        </p:nvSpPr>
        <p:spPr>
          <a:xfrm>
            <a:off x="8334000" y="2636143"/>
            <a:ext cx="3792000" cy="35288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000" dirty="0"/>
              <a:t>Някои прилагателни не могат да се степенуват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0942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на Office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666699"/>
      </a:hlink>
      <a:folHlink>
        <a:srgbClr val="666699"/>
      </a:folHlink>
    </a:clrScheme>
    <a:fontScheme name="Dino PPT">
      <a:majorFont>
        <a:latin typeface="Gill Sans M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27138869_TF16411074.potx" id="{CEC04D53-8B1A-44CC-94CF-4EDB595AD0B7}" vid="{557EF289-AF2C-475B-8B67-BCCA8EA30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report presentation with dinosaur models</Template>
  <TotalTime>162</TotalTime>
  <Words>215</Words>
  <Application>Microsoft Office PowerPoint</Application>
  <PresentationFormat>Широк екран</PresentationFormat>
  <Paragraphs>48</Paragraphs>
  <Slides>7</Slides>
  <Notes>7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7</vt:i4>
      </vt:variant>
    </vt:vector>
  </HeadingPairs>
  <TitlesOfParts>
    <vt:vector size="12" baseType="lpstr">
      <vt:lpstr>Arial</vt:lpstr>
      <vt:lpstr>Calibri</vt:lpstr>
      <vt:lpstr>Garamond</vt:lpstr>
      <vt:lpstr>Gill Sans MT</vt:lpstr>
      <vt:lpstr>Тема на Office</vt:lpstr>
      <vt:lpstr>СТЕПЕНУВАНЕ НА ПРИЛАГАТЕЛНИТЕ ИМЕНА</vt:lpstr>
      <vt:lpstr>Степенуване на прилагателните имена</vt:lpstr>
      <vt:lpstr>Степенуване на прилагателните имена</vt:lpstr>
      <vt:lpstr>Попълнете пропуснатите прилагателни имена</vt:lpstr>
      <vt:lpstr>Степенуване на прилагателните имена</vt:lpstr>
      <vt:lpstr>Учебна тетрадка № 2 стр.8 зад.4</vt:lpstr>
      <vt:lpstr>Степенуване на прилагателните имена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СТЕПЕНУВАНЕ НА ПРИЛАГАТЕЛНИТЕ ИМЕНА</dc:title>
  <dc:creator>Tanya Vitkina</dc:creator>
  <cp:lastModifiedBy>Tanya Vitkina</cp:lastModifiedBy>
  <cp:revision>1</cp:revision>
  <dcterms:created xsi:type="dcterms:W3CDTF">2023-03-17T07:42:36Z</dcterms:created>
  <dcterms:modified xsi:type="dcterms:W3CDTF">2023-03-28T17:49:29Z</dcterms:modified>
</cp:coreProperties>
</file>