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16"/>
  </p:notesMasterIdLst>
  <p:sldIdLst>
    <p:sldId id="256" r:id="rId2"/>
    <p:sldId id="275" r:id="rId3"/>
    <p:sldId id="258" r:id="rId4"/>
    <p:sldId id="276" r:id="rId5"/>
    <p:sldId id="269" r:id="rId6"/>
    <p:sldId id="280" r:id="rId7"/>
    <p:sldId id="277" r:id="rId8"/>
    <p:sldId id="281" r:id="rId9"/>
    <p:sldId id="282" r:id="rId10"/>
    <p:sldId id="278" r:id="rId11"/>
    <p:sldId id="283" r:id="rId12"/>
    <p:sldId id="284" r:id="rId13"/>
    <p:sldId id="260" r:id="rId14"/>
    <p:sldId id="263" r:id="rId15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56" y="3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ya Vitkina" userId="62fa907de43d5372" providerId="LiveId" clId="{2FFB0215-813B-4EF7-A8A7-AFBB2543208C}"/>
    <pc:docChg chg="undo custSel delSld modSld">
      <pc:chgData name="Tanya Vitkina" userId="62fa907de43d5372" providerId="LiveId" clId="{2FFB0215-813B-4EF7-A8A7-AFBB2543208C}" dt="2023-02-08T08:19:53.165" v="49"/>
      <pc:docMkLst>
        <pc:docMk/>
      </pc:docMkLst>
      <pc:sldChg chg="addSp delSp modSp mod">
        <pc:chgData name="Tanya Vitkina" userId="62fa907de43d5372" providerId="LiveId" clId="{2FFB0215-813B-4EF7-A8A7-AFBB2543208C}" dt="2023-02-08T08:13:41.102" v="42" actId="14100"/>
        <pc:sldMkLst>
          <pc:docMk/>
          <pc:sldMk cId="0" sldId="256"/>
        </pc:sldMkLst>
        <pc:spChg chg="del">
          <ac:chgData name="Tanya Vitkina" userId="62fa907de43d5372" providerId="LiveId" clId="{2FFB0215-813B-4EF7-A8A7-AFBB2543208C}" dt="2023-02-08T08:08:50.710" v="27" actId="478"/>
          <ac:spMkLst>
            <pc:docMk/>
            <pc:sldMk cId="0" sldId="256"/>
            <ac:spMk id="318" creationId="{00000000-0000-0000-0000-000000000000}"/>
          </ac:spMkLst>
        </pc:spChg>
        <pc:spChg chg="mod">
          <ac:chgData name="Tanya Vitkina" userId="62fa907de43d5372" providerId="LiveId" clId="{2FFB0215-813B-4EF7-A8A7-AFBB2543208C}" dt="2023-02-08T08:11:33.999" v="38" actId="255"/>
          <ac:spMkLst>
            <pc:docMk/>
            <pc:sldMk cId="0" sldId="256"/>
            <ac:spMk id="320" creationId="{00000000-0000-0000-0000-000000000000}"/>
          </ac:spMkLst>
        </pc:spChg>
        <pc:spChg chg="mod">
          <ac:chgData name="Tanya Vitkina" userId="62fa907de43d5372" providerId="LiveId" clId="{2FFB0215-813B-4EF7-A8A7-AFBB2543208C}" dt="2023-02-08T08:10:14.430" v="35" actId="313"/>
          <ac:spMkLst>
            <pc:docMk/>
            <pc:sldMk cId="0" sldId="256"/>
            <ac:spMk id="321" creationId="{00000000-0000-0000-0000-000000000000}"/>
          </ac:spMkLst>
        </pc:spChg>
        <pc:picChg chg="add mod">
          <ac:chgData name="Tanya Vitkina" userId="62fa907de43d5372" providerId="LiveId" clId="{2FFB0215-813B-4EF7-A8A7-AFBB2543208C}" dt="2023-02-08T08:13:41.102" v="42" actId="14100"/>
          <ac:picMkLst>
            <pc:docMk/>
            <pc:sldMk cId="0" sldId="256"/>
            <ac:picMk id="2" creationId="{262ED072-4B9D-E46A-2945-F19B25B2ED25}"/>
          </ac:picMkLst>
        </pc:picChg>
      </pc:sldChg>
      <pc:sldChg chg="del">
        <pc:chgData name="Tanya Vitkina" userId="62fa907de43d5372" providerId="LiveId" clId="{2FFB0215-813B-4EF7-A8A7-AFBB2543208C}" dt="2023-02-08T08:16:48.867" v="43" actId="2696"/>
        <pc:sldMkLst>
          <pc:docMk/>
          <pc:sldMk cId="0" sldId="257"/>
        </pc:sldMkLst>
      </pc:sldChg>
      <pc:sldChg chg="modSp mod">
        <pc:chgData name="Tanya Vitkina" userId="62fa907de43d5372" providerId="LiveId" clId="{2FFB0215-813B-4EF7-A8A7-AFBB2543208C}" dt="2023-02-08T08:19:53.165" v="49"/>
        <pc:sldMkLst>
          <pc:docMk/>
          <pc:sldMk cId="3808515802" sldId="275"/>
        </pc:sldMkLst>
        <pc:spChg chg="mod">
          <ac:chgData name="Tanya Vitkina" userId="62fa907de43d5372" providerId="LiveId" clId="{2FFB0215-813B-4EF7-A8A7-AFBB2543208C}" dt="2023-02-08T08:19:53.165" v="49"/>
          <ac:spMkLst>
            <pc:docMk/>
            <pc:sldMk cId="3808515802" sldId="275"/>
            <ac:spMk id="517" creationId="{00000000-0000-0000-0000-000000000000}"/>
          </ac:spMkLst>
        </pc:spChg>
        <pc:spChg chg="mod">
          <ac:chgData name="Tanya Vitkina" userId="62fa907de43d5372" providerId="LiveId" clId="{2FFB0215-813B-4EF7-A8A7-AFBB2543208C}" dt="2023-02-08T08:18:57.654" v="47" actId="255"/>
          <ac:spMkLst>
            <pc:docMk/>
            <pc:sldMk cId="3808515802" sldId="275"/>
            <ac:spMk id="519" creationId="{00000000-0000-0000-0000-000000000000}"/>
          </ac:spMkLst>
        </pc:spChg>
      </pc:sldChg>
      <pc:sldMasterChg chg="delSldLayout">
        <pc:chgData name="Tanya Vitkina" userId="62fa907de43d5372" providerId="LiveId" clId="{2FFB0215-813B-4EF7-A8A7-AFBB2543208C}" dt="2023-02-08T08:16:48.867" v="43" actId="2696"/>
        <pc:sldMasterMkLst>
          <pc:docMk/>
          <pc:sldMasterMk cId="0" sldId="2147483667"/>
        </pc:sldMasterMkLst>
        <pc:sldLayoutChg chg="del">
          <pc:chgData name="Tanya Vitkina" userId="62fa907de43d5372" providerId="LiveId" clId="{2FFB0215-813B-4EF7-A8A7-AFBB2543208C}" dt="2023-02-08T08:16:48.867" v="43" actId="2696"/>
          <pc:sldLayoutMkLst>
            <pc:docMk/>
            <pc:sldMasterMk cId="0" sldId="2147483667"/>
            <pc:sldLayoutMk cId="0" sldId="2147483649"/>
          </pc:sldLayoutMkLst>
        </pc:sldLayoutChg>
      </pc:sldMasterChg>
    </pc:docChg>
  </pc:docChgLst>
  <pc:docChgLst>
    <pc:chgData name="Tanya Vitkina" userId="62fa907de43d5372" providerId="LiveId" clId="{BE9A5E59-2596-44F4-A603-840214788345}"/>
    <pc:docChg chg="undo custSel addSld delSld modSld sldOrd">
      <pc:chgData name="Tanya Vitkina" userId="62fa907de43d5372" providerId="LiveId" clId="{BE9A5E59-2596-44F4-A603-840214788345}" dt="2023-04-26T06:10:58.763" v="2728" actId="1440"/>
      <pc:docMkLst>
        <pc:docMk/>
      </pc:docMkLst>
      <pc:sldChg chg="addSp modSp mod">
        <pc:chgData name="Tanya Vitkina" userId="62fa907de43d5372" providerId="LiveId" clId="{BE9A5E59-2596-44F4-A603-840214788345}" dt="2023-04-24T17:32:37.608" v="1196" actId="1076"/>
        <pc:sldMkLst>
          <pc:docMk/>
          <pc:sldMk cId="0" sldId="256"/>
        </pc:sldMkLst>
        <pc:spChg chg="add mod">
          <ac:chgData name="Tanya Vitkina" userId="62fa907de43d5372" providerId="LiveId" clId="{BE9A5E59-2596-44F4-A603-840214788345}" dt="2023-04-24T17:32:37.608" v="1196" actId="1076"/>
          <ac:spMkLst>
            <pc:docMk/>
            <pc:sldMk cId="0" sldId="256"/>
            <ac:spMk id="3" creationId="{88E30B2C-997D-1072-4AB2-E5635F4ECB77}"/>
          </ac:spMkLst>
        </pc:spChg>
      </pc:sldChg>
      <pc:sldChg chg="addSp delSp modSp mod">
        <pc:chgData name="Tanya Vitkina" userId="62fa907de43d5372" providerId="LiveId" clId="{BE9A5E59-2596-44F4-A603-840214788345}" dt="2023-04-24T17:35:12.821" v="1218" actId="20577"/>
        <pc:sldMkLst>
          <pc:docMk/>
          <pc:sldMk cId="0" sldId="258"/>
        </pc:sldMkLst>
        <pc:spChg chg="add mod">
          <ac:chgData name="Tanya Vitkina" userId="62fa907de43d5372" providerId="LiveId" clId="{BE9A5E59-2596-44F4-A603-840214788345}" dt="2023-04-24T05:50:43.720" v="83" actId="122"/>
          <ac:spMkLst>
            <pc:docMk/>
            <pc:sldMk cId="0" sldId="258"/>
            <ac:spMk id="2" creationId="{1FC04F54-EC6D-427E-624C-C490BA3EAB6D}"/>
          </ac:spMkLst>
        </pc:spChg>
        <pc:spChg chg="del">
          <ac:chgData name="Tanya Vitkina" userId="62fa907de43d5372" providerId="LiveId" clId="{BE9A5E59-2596-44F4-A603-840214788345}" dt="2023-04-24T05:42:22.659" v="38" actId="478"/>
          <ac:spMkLst>
            <pc:docMk/>
            <pc:sldMk cId="0" sldId="258"/>
            <ac:spMk id="330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7:34:52.872" v="1217" actId="14100"/>
          <ac:spMkLst>
            <pc:docMk/>
            <pc:sldMk cId="0" sldId="258"/>
            <ac:spMk id="331" creationId="{00000000-0000-0000-0000-000000000000}"/>
          </ac:spMkLst>
        </pc:spChg>
        <pc:spChg chg="del">
          <ac:chgData name="Tanya Vitkina" userId="62fa907de43d5372" providerId="LiveId" clId="{BE9A5E59-2596-44F4-A603-840214788345}" dt="2023-04-24T05:45:11.880" v="56" actId="478"/>
          <ac:spMkLst>
            <pc:docMk/>
            <pc:sldMk cId="0" sldId="258"/>
            <ac:spMk id="332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6:00:07.860" v="225" actId="1076"/>
          <ac:spMkLst>
            <pc:docMk/>
            <pc:sldMk cId="0" sldId="258"/>
            <ac:spMk id="333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6:00:02.007" v="224" actId="1076"/>
          <ac:spMkLst>
            <pc:docMk/>
            <pc:sldMk cId="0" sldId="258"/>
            <ac:spMk id="334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6:05:07.484" v="335" actId="20577"/>
          <ac:spMkLst>
            <pc:docMk/>
            <pc:sldMk cId="0" sldId="258"/>
            <ac:spMk id="335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6:13:11.575" v="415" actId="1076"/>
          <ac:spMkLst>
            <pc:docMk/>
            <pc:sldMk cId="0" sldId="258"/>
            <ac:spMk id="336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5:45:07.165" v="55" actId="255"/>
          <ac:spMkLst>
            <pc:docMk/>
            <pc:sldMk cId="0" sldId="258"/>
            <ac:spMk id="337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7:35:12.821" v="1218" actId="20577"/>
          <ac:spMkLst>
            <pc:docMk/>
            <pc:sldMk cId="0" sldId="258"/>
            <ac:spMk id="338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6:11:19.488" v="399" actId="1076"/>
          <ac:spMkLst>
            <pc:docMk/>
            <pc:sldMk cId="0" sldId="258"/>
            <ac:spMk id="339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6:15:49.684" v="492" actId="12"/>
          <ac:spMkLst>
            <pc:docMk/>
            <pc:sldMk cId="0" sldId="258"/>
            <ac:spMk id="340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6:16:01.357" v="494" actId="12"/>
          <ac:spMkLst>
            <pc:docMk/>
            <pc:sldMk cId="0" sldId="258"/>
            <ac:spMk id="341" creationId="{00000000-0000-0000-0000-000000000000}"/>
          </ac:spMkLst>
        </pc:spChg>
      </pc:sldChg>
      <pc:sldChg chg="delSp modSp del mod">
        <pc:chgData name="Tanya Vitkina" userId="62fa907de43d5372" providerId="LiveId" clId="{BE9A5E59-2596-44F4-A603-840214788345}" dt="2023-04-26T05:58:57.771" v="2587" actId="2696"/>
        <pc:sldMkLst>
          <pc:docMk/>
          <pc:sldMk cId="0" sldId="259"/>
        </pc:sldMkLst>
        <pc:spChg chg="del mod">
          <ac:chgData name="Tanya Vitkina" userId="62fa907de43d5372" providerId="LiveId" clId="{BE9A5E59-2596-44F4-A603-840214788345}" dt="2023-04-24T11:46:16.032" v="681" actId="478"/>
          <ac:spMkLst>
            <pc:docMk/>
            <pc:sldMk cId="0" sldId="259"/>
            <ac:spMk id="346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1:46:25.705" v="682" actId="1076"/>
          <ac:spMkLst>
            <pc:docMk/>
            <pc:sldMk cId="0" sldId="259"/>
            <ac:spMk id="347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1:47:04.345" v="707" actId="114"/>
          <ac:spMkLst>
            <pc:docMk/>
            <pc:sldMk cId="0" sldId="259"/>
            <ac:spMk id="348" creationId="{00000000-0000-0000-0000-000000000000}"/>
          </ac:spMkLst>
        </pc:spChg>
      </pc:sldChg>
      <pc:sldChg chg="addSp modSp mod ord">
        <pc:chgData name="Tanya Vitkina" userId="62fa907de43d5372" providerId="LiveId" clId="{BE9A5E59-2596-44F4-A603-840214788345}" dt="2023-04-25T09:24:28.791" v="2337" actId="20577"/>
        <pc:sldMkLst>
          <pc:docMk/>
          <pc:sldMk cId="0" sldId="260"/>
        </pc:sldMkLst>
        <pc:spChg chg="add mod">
          <ac:chgData name="Tanya Vitkina" userId="62fa907de43d5372" providerId="LiveId" clId="{BE9A5E59-2596-44F4-A603-840214788345}" dt="2023-04-25T09:17:39.320" v="2082" actId="122"/>
          <ac:spMkLst>
            <pc:docMk/>
            <pc:sldMk cId="0" sldId="260"/>
            <ac:spMk id="2" creationId="{DD9FF48C-A027-B193-182F-140B1F57C849}"/>
          </ac:spMkLst>
        </pc:spChg>
        <pc:spChg chg="mod">
          <ac:chgData name="Tanya Vitkina" userId="62fa907de43d5372" providerId="LiveId" clId="{BE9A5E59-2596-44F4-A603-840214788345}" dt="2023-04-25T08:47:08.219" v="1934" actId="1076"/>
          <ac:spMkLst>
            <pc:docMk/>
            <pc:sldMk cId="0" sldId="260"/>
            <ac:spMk id="368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9:00:13.644" v="2031" actId="14100"/>
          <ac:spMkLst>
            <pc:docMk/>
            <pc:sldMk cId="0" sldId="260"/>
            <ac:spMk id="369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8:47:01.160" v="1933" actId="1076"/>
          <ac:spMkLst>
            <pc:docMk/>
            <pc:sldMk cId="0" sldId="260"/>
            <ac:spMk id="370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9:00:38.893" v="2033" actId="14100"/>
          <ac:spMkLst>
            <pc:docMk/>
            <pc:sldMk cId="0" sldId="260"/>
            <ac:spMk id="371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9:01:05.084" v="2036" actId="14100"/>
          <ac:spMkLst>
            <pc:docMk/>
            <pc:sldMk cId="0" sldId="260"/>
            <ac:spMk id="372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8:56:26.606" v="1945" actId="113"/>
          <ac:spMkLst>
            <pc:docMk/>
            <pc:sldMk cId="0" sldId="260"/>
            <ac:spMk id="373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8:56:44.345" v="1959" actId="20577"/>
          <ac:spMkLst>
            <pc:docMk/>
            <pc:sldMk cId="0" sldId="260"/>
            <ac:spMk id="374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9:19:14.607" v="2142" actId="113"/>
          <ac:spMkLst>
            <pc:docMk/>
            <pc:sldMk cId="0" sldId="260"/>
            <ac:spMk id="375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9:22:03.705" v="2231" actId="1076"/>
          <ac:spMkLst>
            <pc:docMk/>
            <pc:sldMk cId="0" sldId="260"/>
            <ac:spMk id="376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9:24:28.791" v="2337" actId="20577"/>
          <ac:spMkLst>
            <pc:docMk/>
            <pc:sldMk cId="0" sldId="260"/>
            <ac:spMk id="377" creationId="{00000000-0000-0000-0000-000000000000}"/>
          </ac:spMkLst>
        </pc:spChg>
      </pc:sldChg>
      <pc:sldChg chg="del">
        <pc:chgData name="Tanya Vitkina" userId="62fa907de43d5372" providerId="LiveId" clId="{BE9A5E59-2596-44F4-A603-840214788345}" dt="2023-04-26T05:59:02.508" v="2588" actId="2696"/>
        <pc:sldMkLst>
          <pc:docMk/>
          <pc:sldMk cId="0" sldId="261"/>
        </pc:sldMkLst>
      </pc:sldChg>
      <pc:sldChg chg="del">
        <pc:chgData name="Tanya Vitkina" userId="62fa907de43d5372" providerId="LiveId" clId="{BE9A5E59-2596-44F4-A603-840214788345}" dt="2023-04-26T05:59:05.585" v="2589" actId="2696"/>
        <pc:sldMkLst>
          <pc:docMk/>
          <pc:sldMk cId="0" sldId="262"/>
        </pc:sldMkLst>
      </pc:sldChg>
      <pc:sldChg chg="addSp delSp modSp mod ord">
        <pc:chgData name="Tanya Vitkina" userId="62fa907de43d5372" providerId="LiveId" clId="{BE9A5E59-2596-44F4-A603-840214788345}" dt="2023-04-26T06:10:58.763" v="2728" actId="1440"/>
        <pc:sldMkLst>
          <pc:docMk/>
          <pc:sldMk cId="0" sldId="263"/>
        </pc:sldMkLst>
        <pc:spChg chg="mod">
          <ac:chgData name="Tanya Vitkina" userId="62fa907de43d5372" providerId="LiveId" clId="{BE9A5E59-2596-44F4-A603-840214788345}" dt="2023-04-25T14:07:02.677" v="2468" actId="20577"/>
          <ac:spMkLst>
            <pc:docMk/>
            <pc:sldMk cId="0" sldId="263"/>
            <ac:spMk id="408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9:25:06.182" v="2340" actId="20577"/>
          <ac:spMkLst>
            <pc:docMk/>
            <pc:sldMk cId="0" sldId="263"/>
            <ac:spMk id="409" creationId="{00000000-0000-0000-0000-000000000000}"/>
          </ac:spMkLst>
        </pc:spChg>
        <pc:spChg chg="mod">
          <ac:chgData name="Tanya Vitkina" userId="62fa907de43d5372" providerId="LiveId" clId="{BE9A5E59-2596-44F4-A603-840214788345}" dt="2023-04-25T14:09:09.930" v="2498" actId="20577"/>
          <ac:spMkLst>
            <pc:docMk/>
            <pc:sldMk cId="0" sldId="263"/>
            <ac:spMk id="410" creationId="{00000000-0000-0000-0000-000000000000}"/>
          </ac:spMkLst>
        </pc:spChg>
        <pc:spChg chg="mod">
          <ac:chgData name="Tanya Vitkina" userId="62fa907de43d5372" providerId="LiveId" clId="{BE9A5E59-2596-44F4-A603-840214788345}" dt="2023-04-25T14:10:05.597" v="2526" actId="20577"/>
          <ac:spMkLst>
            <pc:docMk/>
            <pc:sldMk cId="0" sldId="263"/>
            <ac:spMk id="411" creationId="{00000000-0000-0000-0000-000000000000}"/>
          </ac:spMkLst>
        </pc:spChg>
        <pc:spChg chg="mod">
          <ac:chgData name="Tanya Vitkina" userId="62fa907de43d5372" providerId="LiveId" clId="{BE9A5E59-2596-44F4-A603-840214788345}" dt="2023-04-25T14:10:41.016" v="2548" actId="20577"/>
          <ac:spMkLst>
            <pc:docMk/>
            <pc:sldMk cId="0" sldId="263"/>
            <ac:spMk id="412" creationId="{00000000-0000-0000-0000-000000000000}"/>
          </ac:spMkLst>
        </pc:spChg>
        <pc:spChg chg="mod">
          <ac:chgData name="Tanya Vitkina" userId="62fa907de43d5372" providerId="LiveId" clId="{BE9A5E59-2596-44F4-A603-840214788345}" dt="2023-04-25T14:10:53.672" v="2567" actId="20577"/>
          <ac:spMkLst>
            <pc:docMk/>
            <pc:sldMk cId="0" sldId="263"/>
            <ac:spMk id="413" creationId="{00000000-0000-0000-0000-000000000000}"/>
          </ac:spMkLst>
        </pc:spChg>
        <pc:spChg chg="del mod">
          <ac:chgData name="Tanya Vitkina" userId="62fa907de43d5372" providerId="LiveId" clId="{BE9A5E59-2596-44F4-A603-840214788345}" dt="2023-04-25T14:09:12.023" v="2500"/>
          <ac:spMkLst>
            <pc:docMk/>
            <pc:sldMk cId="0" sldId="263"/>
            <ac:spMk id="414" creationId="{00000000-0000-0000-0000-000000000000}"/>
          </ac:spMkLst>
        </pc:spChg>
        <pc:picChg chg="add mod">
          <ac:chgData name="Tanya Vitkina" userId="62fa907de43d5372" providerId="LiveId" clId="{BE9A5E59-2596-44F4-A603-840214788345}" dt="2023-04-26T06:09:28.543" v="2708" actId="1076"/>
          <ac:picMkLst>
            <pc:docMk/>
            <pc:sldMk cId="0" sldId="263"/>
            <ac:picMk id="2" creationId="{AA9DA335-5690-C117-90BE-D112278DFFD9}"/>
          </ac:picMkLst>
        </pc:picChg>
        <pc:picChg chg="add mod ord">
          <ac:chgData name="Tanya Vitkina" userId="62fa907de43d5372" providerId="LiveId" clId="{BE9A5E59-2596-44F4-A603-840214788345}" dt="2023-04-26T06:10:55.072" v="2727" actId="1440"/>
          <ac:picMkLst>
            <pc:docMk/>
            <pc:sldMk cId="0" sldId="263"/>
            <ac:picMk id="4" creationId="{C376C0E9-D8AE-0D50-F346-EF111B36F977}"/>
          </ac:picMkLst>
        </pc:picChg>
        <pc:picChg chg="add mod ord">
          <ac:chgData name="Tanya Vitkina" userId="62fa907de43d5372" providerId="LiveId" clId="{BE9A5E59-2596-44F4-A603-840214788345}" dt="2023-04-26T06:10:58.763" v="2728" actId="1440"/>
          <ac:picMkLst>
            <pc:docMk/>
            <pc:sldMk cId="0" sldId="263"/>
            <ac:picMk id="5" creationId="{04BD1770-BFF2-4335-B118-07167CE588F5}"/>
          </ac:picMkLst>
        </pc:picChg>
        <pc:picChg chg="add mod ord modCrop">
          <ac:chgData name="Tanya Vitkina" userId="62fa907de43d5372" providerId="LiveId" clId="{BE9A5E59-2596-44F4-A603-840214788345}" dt="2023-04-26T06:10:51.052" v="2726" actId="1440"/>
          <ac:picMkLst>
            <pc:docMk/>
            <pc:sldMk cId="0" sldId="263"/>
            <ac:picMk id="6" creationId="{8D23F121-09A9-4E38-A209-68192873AB27}"/>
          </ac:picMkLst>
        </pc:picChg>
        <pc:picChg chg="add del mod ord modCrop">
          <ac:chgData name="Tanya Vitkina" userId="62fa907de43d5372" providerId="LiveId" clId="{BE9A5E59-2596-44F4-A603-840214788345}" dt="2023-04-25T14:14:45.483" v="2584" actId="478"/>
          <ac:picMkLst>
            <pc:docMk/>
            <pc:sldMk cId="0" sldId="263"/>
            <ac:picMk id="8" creationId="{36996C95-7BD7-8506-B849-4C8EFC4C6DF2}"/>
          </ac:picMkLst>
        </pc:picChg>
      </pc:sldChg>
      <pc:sldChg chg="del">
        <pc:chgData name="Tanya Vitkina" userId="62fa907de43d5372" providerId="LiveId" clId="{BE9A5E59-2596-44F4-A603-840214788345}" dt="2023-04-26T05:59:09.220" v="2590" actId="2696"/>
        <pc:sldMkLst>
          <pc:docMk/>
          <pc:sldMk cId="0" sldId="264"/>
        </pc:sldMkLst>
      </pc:sldChg>
      <pc:sldChg chg="del">
        <pc:chgData name="Tanya Vitkina" userId="62fa907de43d5372" providerId="LiveId" clId="{BE9A5E59-2596-44F4-A603-840214788345}" dt="2023-04-26T05:59:12.103" v="2591" actId="2696"/>
        <pc:sldMkLst>
          <pc:docMk/>
          <pc:sldMk cId="0" sldId="265"/>
        </pc:sldMkLst>
      </pc:sldChg>
      <pc:sldChg chg="del">
        <pc:chgData name="Tanya Vitkina" userId="62fa907de43d5372" providerId="LiveId" clId="{BE9A5E59-2596-44F4-A603-840214788345}" dt="2023-04-26T05:59:15.071" v="2592" actId="2696"/>
        <pc:sldMkLst>
          <pc:docMk/>
          <pc:sldMk cId="0" sldId="266"/>
        </pc:sldMkLst>
      </pc:sldChg>
      <pc:sldChg chg="del">
        <pc:chgData name="Tanya Vitkina" userId="62fa907de43d5372" providerId="LiveId" clId="{BE9A5E59-2596-44F4-A603-840214788345}" dt="2023-04-26T05:59:18.429" v="2593" actId="2696"/>
        <pc:sldMkLst>
          <pc:docMk/>
          <pc:sldMk cId="0" sldId="267"/>
        </pc:sldMkLst>
      </pc:sldChg>
      <pc:sldChg chg="del">
        <pc:chgData name="Tanya Vitkina" userId="62fa907de43d5372" providerId="LiveId" clId="{BE9A5E59-2596-44F4-A603-840214788345}" dt="2023-04-26T05:59:21.365" v="2594" actId="2696"/>
        <pc:sldMkLst>
          <pc:docMk/>
          <pc:sldMk cId="0" sldId="268"/>
        </pc:sldMkLst>
      </pc:sldChg>
      <pc:sldChg chg="addSp delSp modSp mod ord modAnim">
        <pc:chgData name="Tanya Vitkina" userId="62fa907de43d5372" providerId="LiveId" clId="{BE9A5E59-2596-44F4-A603-840214788345}" dt="2023-04-25T07:54:52.470" v="1624" actId="313"/>
        <pc:sldMkLst>
          <pc:docMk/>
          <pc:sldMk cId="0" sldId="269"/>
        </pc:sldMkLst>
        <pc:spChg chg="add mod">
          <ac:chgData name="Tanya Vitkina" userId="62fa907de43d5372" providerId="LiveId" clId="{BE9A5E59-2596-44F4-A603-840214788345}" dt="2023-04-24T17:49:58.090" v="1304" actId="20577"/>
          <ac:spMkLst>
            <pc:docMk/>
            <pc:sldMk cId="0" sldId="269"/>
            <ac:spMk id="2" creationId="{CC8C8038-FAFD-4B33-8FCE-BE5225C78D77}"/>
          </ac:spMkLst>
        </pc:spChg>
        <pc:spChg chg="add del mod">
          <ac:chgData name="Tanya Vitkina" userId="62fa907de43d5372" providerId="LiveId" clId="{BE9A5E59-2596-44F4-A603-840214788345}" dt="2023-04-24T17:56:14.410" v="1320" actId="767"/>
          <ac:spMkLst>
            <pc:docMk/>
            <pc:sldMk cId="0" sldId="269"/>
            <ac:spMk id="3" creationId="{B8C025CE-25DD-D95D-B546-2DD8AEBC44DD}"/>
          </ac:spMkLst>
        </pc:spChg>
        <pc:spChg chg="mod">
          <ac:chgData name="Tanya Vitkina" userId="62fa907de43d5372" providerId="LiveId" clId="{BE9A5E59-2596-44F4-A603-840214788345}" dt="2023-04-24T17:49:13.611" v="1294" actId="1076"/>
          <ac:spMkLst>
            <pc:docMk/>
            <pc:sldMk cId="0" sldId="269"/>
            <ac:spMk id="524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2:00:09.021" v="899" actId="20577"/>
          <ac:spMkLst>
            <pc:docMk/>
            <pc:sldMk cId="0" sldId="269"/>
            <ac:spMk id="525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1:58:22.160" v="859" actId="114"/>
          <ac:spMkLst>
            <pc:docMk/>
            <pc:sldMk cId="0" sldId="269"/>
            <ac:spMk id="526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1:58:29.348" v="860" actId="114"/>
          <ac:spMkLst>
            <pc:docMk/>
            <pc:sldMk cId="0" sldId="269"/>
            <ac:spMk id="527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7:51:07.246" v="1312" actId="1076"/>
          <ac:spMkLst>
            <pc:docMk/>
            <pc:sldMk cId="0" sldId="269"/>
            <ac:spMk id="528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1:59:57.012" v="896" actId="1076"/>
          <ac:spMkLst>
            <pc:docMk/>
            <pc:sldMk cId="0" sldId="269"/>
            <ac:spMk id="529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2:02:49.110" v="920" actId="20577"/>
          <ac:spMkLst>
            <pc:docMk/>
            <pc:sldMk cId="0" sldId="269"/>
            <ac:spMk id="530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2:04:49.528" v="925" actId="14100"/>
          <ac:spMkLst>
            <pc:docMk/>
            <pc:sldMk cId="0" sldId="269"/>
            <ac:spMk id="531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2:06:14.705" v="932" actId="20577"/>
          <ac:spMkLst>
            <pc:docMk/>
            <pc:sldMk cId="0" sldId="269"/>
            <ac:spMk id="532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2:09:29.133" v="997" actId="20577"/>
          <ac:spMkLst>
            <pc:docMk/>
            <pc:sldMk cId="0" sldId="269"/>
            <ac:spMk id="533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2:12:48.154" v="1020" actId="21"/>
          <ac:spMkLst>
            <pc:docMk/>
            <pc:sldMk cId="0" sldId="269"/>
            <ac:spMk id="534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7:54:52.470" v="1624" actId="313"/>
          <ac:spMkLst>
            <pc:docMk/>
            <pc:sldMk cId="0" sldId="269"/>
            <ac:spMk id="535" creationId="{00000000-0000-0000-0000-000000000000}"/>
          </ac:spMkLst>
        </pc:spChg>
      </pc:sldChg>
      <pc:sldChg chg="del">
        <pc:chgData name="Tanya Vitkina" userId="62fa907de43d5372" providerId="LiveId" clId="{BE9A5E59-2596-44F4-A603-840214788345}" dt="2023-04-26T05:59:24.717" v="2595" actId="2696"/>
        <pc:sldMkLst>
          <pc:docMk/>
          <pc:sldMk cId="0" sldId="270"/>
        </pc:sldMkLst>
      </pc:sldChg>
      <pc:sldChg chg="del">
        <pc:chgData name="Tanya Vitkina" userId="62fa907de43d5372" providerId="LiveId" clId="{BE9A5E59-2596-44F4-A603-840214788345}" dt="2023-04-26T05:59:27.887" v="2596" actId="2696"/>
        <pc:sldMkLst>
          <pc:docMk/>
          <pc:sldMk cId="0" sldId="271"/>
        </pc:sldMkLst>
      </pc:sldChg>
      <pc:sldChg chg="del">
        <pc:chgData name="Tanya Vitkina" userId="62fa907de43d5372" providerId="LiveId" clId="{BE9A5E59-2596-44F4-A603-840214788345}" dt="2023-04-26T05:59:30.967" v="2597" actId="2696"/>
        <pc:sldMkLst>
          <pc:docMk/>
          <pc:sldMk cId="0" sldId="272"/>
        </pc:sldMkLst>
      </pc:sldChg>
      <pc:sldChg chg="del">
        <pc:chgData name="Tanya Vitkina" userId="62fa907de43d5372" providerId="LiveId" clId="{BE9A5E59-2596-44F4-A603-840214788345}" dt="2023-04-26T05:59:33.903" v="2598" actId="2696"/>
        <pc:sldMkLst>
          <pc:docMk/>
          <pc:sldMk cId="0" sldId="273"/>
        </pc:sldMkLst>
      </pc:sldChg>
      <pc:sldChg chg="del">
        <pc:chgData name="Tanya Vitkina" userId="62fa907de43d5372" providerId="LiveId" clId="{BE9A5E59-2596-44F4-A603-840214788345}" dt="2023-04-26T05:59:37.998" v="2599" actId="2696"/>
        <pc:sldMkLst>
          <pc:docMk/>
          <pc:sldMk cId="0" sldId="274"/>
        </pc:sldMkLst>
      </pc:sldChg>
      <pc:sldChg chg="addSp delSp modSp mod">
        <pc:chgData name="Tanya Vitkina" userId="62fa907de43d5372" providerId="LiveId" clId="{BE9A5E59-2596-44F4-A603-840214788345}" dt="2023-04-24T17:33:43.359" v="1201" actId="1076"/>
        <pc:sldMkLst>
          <pc:docMk/>
          <pc:sldMk cId="3808515802" sldId="275"/>
        </pc:sldMkLst>
        <pc:spChg chg="del">
          <ac:chgData name="Tanya Vitkina" userId="62fa907de43d5372" providerId="LiveId" clId="{BE9A5E59-2596-44F4-A603-840214788345}" dt="2023-04-24T05:33:41.716" v="2" actId="478"/>
          <ac:spMkLst>
            <pc:docMk/>
            <pc:sldMk cId="3808515802" sldId="275"/>
            <ac:spMk id="516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5:33:51.018" v="3" actId="1076"/>
          <ac:spMkLst>
            <pc:docMk/>
            <pc:sldMk cId="3808515802" sldId="275"/>
            <ac:spMk id="517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7:33:43.359" v="1201" actId="1076"/>
          <ac:spMkLst>
            <pc:docMk/>
            <pc:sldMk cId="3808515802" sldId="275"/>
            <ac:spMk id="518" creationId="{00000000-0000-0000-0000-000000000000}"/>
          </ac:spMkLst>
        </pc:spChg>
        <pc:picChg chg="add mod">
          <ac:chgData name="Tanya Vitkina" userId="62fa907de43d5372" providerId="LiveId" clId="{BE9A5E59-2596-44F4-A603-840214788345}" dt="2023-04-24T05:34:57.611" v="7" actId="1076"/>
          <ac:picMkLst>
            <pc:docMk/>
            <pc:sldMk cId="3808515802" sldId="275"/>
            <ac:picMk id="2" creationId="{1CC5D74B-0E47-5A0F-243D-BFAC9FE4C09F}"/>
          </ac:picMkLst>
        </pc:picChg>
      </pc:sldChg>
      <pc:sldChg chg="addSp delSp modSp mod">
        <pc:chgData name="Tanya Vitkina" userId="62fa907de43d5372" providerId="LiveId" clId="{BE9A5E59-2596-44F4-A603-840214788345}" dt="2023-04-24T17:46:55.782" v="1289" actId="1076"/>
        <pc:sldMkLst>
          <pc:docMk/>
          <pc:sldMk cId="799862202" sldId="276"/>
        </pc:sldMkLst>
        <pc:spChg chg="mod">
          <ac:chgData name="Tanya Vitkina" userId="62fa907de43d5372" providerId="LiveId" clId="{BE9A5E59-2596-44F4-A603-840214788345}" dt="2023-04-24T06:19:43.496" v="512" actId="20577"/>
          <ac:spMkLst>
            <pc:docMk/>
            <pc:sldMk cId="799862202" sldId="276"/>
            <ac:spMk id="333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6:22:41.929" v="618" actId="20577"/>
          <ac:spMkLst>
            <pc:docMk/>
            <pc:sldMk cId="799862202" sldId="276"/>
            <ac:spMk id="334" creationId="{00000000-0000-0000-0000-000000000000}"/>
          </ac:spMkLst>
        </pc:spChg>
        <pc:spChg chg="del mod">
          <ac:chgData name="Tanya Vitkina" userId="62fa907de43d5372" providerId="LiveId" clId="{BE9A5E59-2596-44F4-A603-840214788345}" dt="2023-04-24T06:23:33.488" v="624"/>
          <ac:spMkLst>
            <pc:docMk/>
            <pc:sldMk cId="799862202" sldId="276"/>
            <ac:spMk id="335" creationId="{00000000-0000-0000-0000-000000000000}"/>
          </ac:spMkLst>
        </pc:spChg>
        <pc:spChg chg="del mod">
          <ac:chgData name="Tanya Vitkina" userId="62fa907de43d5372" providerId="LiveId" clId="{BE9A5E59-2596-44F4-A603-840214788345}" dt="2023-04-24T06:23:33.489" v="626"/>
          <ac:spMkLst>
            <pc:docMk/>
            <pc:sldMk cId="799862202" sldId="276"/>
            <ac:spMk id="336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6:21:20.772" v="575" actId="14100"/>
          <ac:spMkLst>
            <pc:docMk/>
            <pc:sldMk cId="799862202" sldId="276"/>
            <ac:spMk id="338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6:22:31.249" v="616" actId="20577"/>
          <ac:spMkLst>
            <pc:docMk/>
            <pc:sldMk cId="799862202" sldId="276"/>
            <ac:spMk id="339" creationId="{00000000-0000-0000-0000-000000000000}"/>
          </ac:spMkLst>
        </pc:spChg>
        <pc:spChg chg="mod">
          <ac:chgData name="Tanya Vitkina" userId="62fa907de43d5372" providerId="LiveId" clId="{BE9A5E59-2596-44F4-A603-840214788345}" dt="2023-04-24T06:23:22.836" v="620" actId="20577"/>
          <ac:spMkLst>
            <pc:docMk/>
            <pc:sldMk cId="799862202" sldId="276"/>
            <ac:spMk id="340" creationId="{00000000-0000-0000-0000-000000000000}"/>
          </ac:spMkLst>
        </pc:spChg>
        <pc:spChg chg="del mod">
          <ac:chgData name="Tanya Vitkina" userId="62fa907de43d5372" providerId="LiveId" clId="{BE9A5E59-2596-44F4-A603-840214788345}" dt="2023-04-24T06:27:51.694" v="644" actId="478"/>
          <ac:spMkLst>
            <pc:docMk/>
            <pc:sldMk cId="799862202" sldId="276"/>
            <ac:spMk id="341" creationId="{00000000-0000-0000-0000-000000000000}"/>
          </ac:spMkLst>
        </pc:spChg>
        <pc:picChg chg="add mod ord modCrop">
          <ac:chgData name="Tanya Vitkina" userId="62fa907de43d5372" providerId="LiveId" clId="{BE9A5E59-2596-44F4-A603-840214788345}" dt="2023-04-24T17:46:55.782" v="1289" actId="1076"/>
          <ac:picMkLst>
            <pc:docMk/>
            <pc:sldMk cId="799862202" sldId="276"/>
            <ac:picMk id="3" creationId="{1C0FAE96-73AE-1C7B-0854-5B6186678479}"/>
          </ac:picMkLst>
        </pc:picChg>
        <pc:picChg chg="add mod ord modCrop">
          <ac:chgData name="Tanya Vitkina" userId="62fa907de43d5372" providerId="LiveId" clId="{BE9A5E59-2596-44F4-A603-840214788345}" dt="2023-04-24T17:46:27.502" v="1286" actId="1076"/>
          <ac:picMkLst>
            <pc:docMk/>
            <pc:sldMk cId="799862202" sldId="276"/>
            <ac:picMk id="4" creationId="{748A6432-0892-EA72-D5DE-0E9EBBC43BA0}"/>
          </ac:picMkLst>
        </pc:picChg>
        <pc:picChg chg="add del mod">
          <ac:chgData name="Tanya Vitkina" userId="62fa907de43d5372" providerId="LiveId" clId="{BE9A5E59-2596-44F4-A603-840214788345}" dt="2023-04-24T17:37:30.369" v="1224" actId="478"/>
          <ac:picMkLst>
            <pc:docMk/>
            <pc:sldMk cId="799862202" sldId="276"/>
            <ac:picMk id="6" creationId="{E9397998-7E00-9A29-8AE9-66C99BDC4B06}"/>
          </ac:picMkLst>
        </pc:picChg>
        <pc:picChg chg="add del mod">
          <ac:chgData name="Tanya Vitkina" userId="62fa907de43d5372" providerId="LiveId" clId="{BE9A5E59-2596-44F4-A603-840214788345}" dt="2023-04-24T17:39:35.012" v="1240" actId="478"/>
          <ac:picMkLst>
            <pc:docMk/>
            <pc:sldMk cId="799862202" sldId="276"/>
            <ac:picMk id="8" creationId="{D95AF8F1-DC99-69DB-6BCC-BC2166BD4353}"/>
          </ac:picMkLst>
        </pc:picChg>
        <pc:picChg chg="add mod ord modCrop">
          <ac:chgData name="Tanya Vitkina" userId="62fa907de43d5372" providerId="LiveId" clId="{BE9A5E59-2596-44F4-A603-840214788345}" dt="2023-04-24T17:46:44.377" v="1288" actId="1076"/>
          <ac:picMkLst>
            <pc:docMk/>
            <pc:sldMk cId="799862202" sldId="276"/>
            <ac:picMk id="10" creationId="{635ECA63-8420-8B36-5F71-3E835ECDBA83}"/>
          </ac:picMkLst>
        </pc:picChg>
      </pc:sldChg>
      <pc:sldChg chg="addSp modSp mod ord modAnim">
        <pc:chgData name="Tanya Vitkina" userId="62fa907de43d5372" providerId="LiveId" clId="{BE9A5E59-2596-44F4-A603-840214788345}" dt="2023-04-25T07:56:06.006" v="1627" actId="20577"/>
        <pc:sldMkLst>
          <pc:docMk/>
          <pc:sldMk cId="1423838093" sldId="277"/>
        </pc:sldMkLst>
        <pc:spChg chg="add mod">
          <ac:chgData name="Tanya Vitkina" userId="62fa907de43d5372" providerId="LiveId" clId="{BE9A5E59-2596-44F4-A603-840214788345}" dt="2023-04-24T18:01:16.831" v="1330" actId="14100"/>
          <ac:spMkLst>
            <pc:docMk/>
            <pc:sldMk cId="1423838093" sldId="277"/>
            <ac:spMk id="2" creationId="{FE6AA599-7FA6-C1DB-D74F-8B3799FDCA96}"/>
          </ac:spMkLst>
        </pc:spChg>
        <pc:spChg chg="mod">
          <ac:chgData name="Tanya Vitkina" userId="62fa907de43d5372" providerId="LiveId" clId="{BE9A5E59-2596-44F4-A603-840214788345}" dt="2023-04-24T18:00:31.822" v="1323" actId="1076"/>
          <ac:spMkLst>
            <pc:docMk/>
            <pc:sldMk cId="1423838093" sldId="277"/>
            <ac:spMk id="524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2:16:27.224" v="1110"/>
          <ac:spMkLst>
            <pc:docMk/>
            <pc:sldMk cId="1423838093" sldId="277"/>
            <ac:spMk id="525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2:22:10.238" v="1152" actId="20577"/>
          <ac:spMkLst>
            <pc:docMk/>
            <pc:sldMk cId="1423838093" sldId="277"/>
            <ac:spMk id="526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11:54.753" v="1415" actId="20577"/>
          <ac:spMkLst>
            <pc:docMk/>
            <pc:sldMk cId="1423838093" sldId="277"/>
            <ac:spMk id="527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15:26.379" v="1433"/>
          <ac:spMkLst>
            <pc:docMk/>
            <pc:sldMk cId="1423838093" sldId="277"/>
            <ac:spMk id="528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18:31.941" v="1445"/>
          <ac:spMkLst>
            <pc:docMk/>
            <pc:sldMk cId="1423838093" sldId="277"/>
            <ac:spMk id="529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14:11.028" v="1431" actId="20577"/>
          <ac:spMkLst>
            <pc:docMk/>
            <pc:sldMk cId="1423838093" sldId="277"/>
            <ac:spMk id="530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08:33.221" v="1411" actId="20577"/>
          <ac:spMkLst>
            <pc:docMk/>
            <pc:sldMk cId="1423838093" sldId="277"/>
            <ac:spMk id="531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13:57.335" v="1423" actId="1076"/>
          <ac:spMkLst>
            <pc:docMk/>
            <pc:sldMk cId="1423838093" sldId="277"/>
            <ac:spMk id="532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17:25.664" v="1444" actId="20577"/>
          <ac:spMkLst>
            <pc:docMk/>
            <pc:sldMk cId="1423838093" sldId="277"/>
            <ac:spMk id="533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7:56:06.006" v="1627" actId="20577"/>
          <ac:spMkLst>
            <pc:docMk/>
            <pc:sldMk cId="1423838093" sldId="277"/>
            <ac:spMk id="534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11:11.458" v="1412" actId="20577"/>
          <ac:spMkLst>
            <pc:docMk/>
            <pc:sldMk cId="1423838093" sldId="277"/>
            <ac:spMk id="535" creationId="{00000000-0000-0000-0000-000000000000}"/>
          </ac:spMkLst>
        </pc:spChg>
      </pc:sldChg>
      <pc:sldChg chg="modSp mod modAnim">
        <pc:chgData name="Tanya Vitkina" userId="62fa907de43d5372" providerId="LiveId" clId="{BE9A5E59-2596-44F4-A603-840214788345}" dt="2023-04-25T08:02:51.341" v="1637"/>
        <pc:sldMkLst>
          <pc:docMk/>
          <pc:sldMk cId="169721254" sldId="278"/>
        </pc:sldMkLst>
        <pc:spChg chg="mod">
          <ac:chgData name="Tanya Vitkina" userId="62fa907de43d5372" providerId="LiveId" clId="{BE9A5E59-2596-44F4-A603-840214788345}" dt="2023-04-24T18:24:01.710" v="1488" actId="20577"/>
          <ac:spMkLst>
            <pc:docMk/>
            <pc:sldMk cId="169721254" sldId="278"/>
            <ac:spMk id="524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28:56.715" v="1535" actId="14100"/>
          <ac:spMkLst>
            <pc:docMk/>
            <pc:sldMk cId="169721254" sldId="278"/>
            <ac:spMk id="526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33:12.562" v="1551" actId="14100"/>
          <ac:spMkLst>
            <pc:docMk/>
            <pc:sldMk cId="169721254" sldId="278"/>
            <ac:spMk id="527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34:21.392" v="1564"/>
          <ac:spMkLst>
            <pc:docMk/>
            <pc:sldMk cId="169721254" sldId="278"/>
            <ac:spMk id="528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34:17.042" v="1563" actId="21"/>
          <ac:spMkLst>
            <pc:docMk/>
            <pc:sldMk cId="169721254" sldId="278"/>
            <ac:spMk id="529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25:42.683" v="1493" actId="255"/>
          <ac:spMkLst>
            <pc:docMk/>
            <pc:sldMk cId="169721254" sldId="278"/>
            <ac:spMk id="530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30:48.673" v="1548" actId="20577"/>
          <ac:spMkLst>
            <pc:docMk/>
            <pc:sldMk cId="169721254" sldId="278"/>
            <ac:spMk id="531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33:52.192" v="1562" actId="20577"/>
          <ac:spMkLst>
            <pc:docMk/>
            <pc:sldMk cId="169721254" sldId="278"/>
            <ac:spMk id="532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35:18.669" v="1569" actId="122"/>
          <ac:spMkLst>
            <pc:docMk/>
            <pc:sldMk cId="169721254" sldId="278"/>
            <ac:spMk id="533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34:45.686" v="1566" actId="20577"/>
          <ac:spMkLst>
            <pc:docMk/>
            <pc:sldMk cId="169721254" sldId="278"/>
            <ac:spMk id="534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26:56.433" v="1528" actId="20577"/>
          <ac:spMkLst>
            <pc:docMk/>
            <pc:sldMk cId="169721254" sldId="278"/>
            <ac:spMk id="535" creationId="{00000000-0000-0000-0000-000000000000}"/>
          </ac:spMkLst>
        </pc:spChg>
      </pc:sldChg>
      <pc:sldChg chg="modSp del mod">
        <pc:chgData name="Tanya Vitkina" userId="62fa907de43d5372" providerId="LiveId" clId="{BE9A5E59-2596-44F4-A603-840214788345}" dt="2023-04-25T08:05:27.119" v="1644" actId="2696"/>
        <pc:sldMkLst>
          <pc:docMk/>
          <pc:sldMk cId="2930095195" sldId="279"/>
        </pc:sldMkLst>
        <pc:spChg chg="mod">
          <ac:chgData name="Tanya Vitkina" userId="62fa907de43d5372" providerId="LiveId" clId="{BE9A5E59-2596-44F4-A603-840214788345}" dt="2023-04-24T18:35:59.557" v="1571" actId="20577"/>
          <ac:spMkLst>
            <pc:docMk/>
            <pc:sldMk cId="2930095195" sldId="279"/>
            <ac:spMk id="524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37:56.380" v="1577" actId="1076"/>
          <ac:spMkLst>
            <pc:docMk/>
            <pc:sldMk cId="2930095195" sldId="279"/>
            <ac:spMk id="525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37:29.263" v="1572" actId="21"/>
          <ac:spMkLst>
            <pc:docMk/>
            <pc:sldMk cId="2930095195" sldId="279"/>
            <ac:spMk id="529" creationId="{00000000-0000-0000-0000-000000000000}"/>
          </ac:spMkLst>
        </pc:spChg>
        <pc:spChg chg="mod">
          <ac:chgData name="Tanya Vitkina" userId="62fa907de43d5372" providerId="LiveId" clId="{BE9A5E59-2596-44F4-A603-840214788345}" dt="2023-04-24T18:37:52.656" v="1576" actId="1076"/>
          <ac:spMkLst>
            <pc:docMk/>
            <pc:sldMk cId="2930095195" sldId="279"/>
            <ac:spMk id="530" creationId="{00000000-0000-0000-0000-000000000000}"/>
          </ac:spMkLst>
        </pc:spChg>
      </pc:sldChg>
      <pc:sldChg chg="addSp delSp modSp new mod">
        <pc:chgData name="Tanya Vitkina" userId="62fa907de43d5372" providerId="LiveId" clId="{BE9A5E59-2596-44F4-A603-840214788345}" dt="2023-04-25T07:52:40.005" v="1592" actId="1440"/>
        <pc:sldMkLst>
          <pc:docMk/>
          <pc:sldMk cId="4183958747" sldId="280"/>
        </pc:sldMkLst>
        <pc:graphicFrameChg chg="add del mod">
          <ac:chgData name="Tanya Vitkina" userId="62fa907de43d5372" providerId="LiveId" clId="{BE9A5E59-2596-44F4-A603-840214788345}" dt="2023-04-25T07:45:12.812" v="1580" actId="478"/>
          <ac:graphicFrameMkLst>
            <pc:docMk/>
            <pc:sldMk cId="4183958747" sldId="280"/>
            <ac:graphicFrameMk id="2" creationId="{C4AEBEA3-03E3-EDFF-8AE3-69D3730CAF49}"/>
          </ac:graphicFrameMkLst>
        </pc:graphicFrameChg>
        <pc:picChg chg="add mod">
          <ac:chgData name="Tanya Vitkina" userId="62fa907de43d5372" providerId="LiveId" clId="{BE9A5E59-2596-44F4-A603-840214788345}" dt="2023-04-25T07:52:40.005" v="1592" actId="1440"/>
          <ac:picMkLst>
            <pc:docMk/>
            <pc:sldMk cId="4183958747" sldId="280"/>
            <ac:picMk id="4" creationId="{AC3C2230-B31F-C264-D8BD-57BE23A8F75F}"/>
          </ac:picMkLst>
        </pc:picChg>
      </pc:sldChg>
      <pc:sldChg chg="addSp modSp new mod">
        <pc:chgData name="Tanya Vitkina" userId="62fa907de43d5372" providerId="LiveId" clId="{BE9A5E59-2596-44F4-A603-840214788345}" dt="2023-04-25T08:02:30.977" v="1635" actId="1440"/>
        <pc:sldMkLst>
          <pc:docMk/>
          <pc:sldMk cId="3288571965" sldId="281"/>
        </pc:sldMkLst>
        <pc:picChg chg="add mod">
          <ac:chgData name="Tanya Vitkina" userId="62fa907de43d5372" providerId="LiveId" clId="{BE9A5E59-2596-44F4-A603-840214788345}" dt="2023-04-25T08:02:30.977" v="1635" actId="1440"/>
          <ac:picMkLst>
            <pc:docMk/>
            <pc:sldMk cId="3288571965" sldId="281"/>
            <ac:picMk id="3" creationId="{7AC0044A-B61F-60E4-FBB2-4FB04AE7FC78}"/>
          </ac:picMkLst>
        </pc:picChg>
      </pc:sldChg>
      <pc:sldChg chg="addSp modSp new mod ord">
        <pc:chgData name="Tanya Vitkina" userId="62fa907de43d5372" providerId="LiveId" clId="{BE9A5E59-2596-44F4-A603-840214788345}" dt="2023-04-25T08:20:16.580" v="1656" actId="14100"/>
        <pc:sldMkLst>
          <pc:docMk/>
          <pc:sldMk cId="1241566486" sldId="282"/>
        </pc:sldMkLst>
        <pc:picChg chg="add mod">
          <ac:chgData name="Tanya Vitkina" userId="62fa907de43d5372" providerId="LiveId" clId="{BE9A5E59-2596-44F4-A603-840214788345}" dt="2023-04-25T08:20:16.580" v="1656" actId="14100"/>
          <ac:picMkLst>
            <pc:docMk/>
            <pc:sldMk cId="1241566486" sldId="282"/>
            <ac:picMk id="3" creationId="{7C69C973-951F-21DB-68EB-26244EBB26CE}"/>
          </ac:picMkLst>
        </pc:picChg>
      </pc:sldChg>
      <pc:sldChg chg="addSp modSp new mod">
        <pc:chgData name="Tanya Vitkina" userId="62fa907de43d5372" providerId="LiveId" clId="{BE9A5E59-2596-44F4-A603-840214788345}" dt="2023-04-25T08:19:21.151" v="1652" actId="14100"/>
        <pc:sldMkLst>
          <pc:docMk/>
          <pc:sldMk cId="3924625790" sldId="283"/>
        </pc:sldMkLst>
        <pc:picChg chg="add mod">
          <ac:chgData name="Tanya Vitkina" userId="62fa907de43d5372" providerId="LiveId" clId="{BE9A5E59-2596-44F4-A603-840214788345}" dt="2023-04-25T08:19:21.151" v="1652" actId="14100"/>
          <ac:picMkLst>
            <pc:docMk/>
            <pc:sldMk cId="3924625790" sldId="283"/>
            <ac:picMk id="3" creationId="{77E9E600-B9BB-C172-DEE9-3A5D2E7CA362}"/>
          </ac:picMkLst>
        </pc:picChg>
      </pc:sldChg>
      <pc:sldChg chg="addSp delSp modSp mod">
        <pc:chgData name="Tanya Vitkina" userId="62fa907de43d5372" providerId="LiveId" clId="{BE9A5E59-2596-44F4-A603-840214788345}" dt="2023-04-25T14:04:08.387" v="2427" actId="122"/>
        <pc:sldMkLst>
          <pc:docMk/>
          <pc:sldMk cId="4159015536" sldId="284"/>
        </pc:sldMkLst>
        <pc:spChg chg="add del">
          <ac:chgData name="Tanya Vitkina" userId="62fa907de43d5372" providerId="LiveId" clId="{BE9A5E59-2596-44F4-A603-840214788345}" dt="2023-04-25T08:38:38.227" v="1823" actId="22"/>
          <ac:spMkLst>
            <pc:docMk/>
            <pc:sldMk cId="4159015536" sldId="284"/>
            <ac:spMk id="4" creationId="{21BE1FF0-E14D-955A-129D-F4FB22A82B71}"/>
          </ac:spMkLst>
        </pc:spChg>
        <pc:spChg chg="add mod">
          <ac:chgData name="Tanya Vitkina" userId="62fa907de43d5372" providerId="LiveId" clId="{BE9A5E59-2596-44F4-A603-840214788345}" dt="2023-04-25T14:02:25.761" v="2420" actId="1076"/>
          <ac:spMkLst>
            <pc:docMk/>
            <pc:sldMk cId="4159015536" sldId="284"/>
            <ac:spMk id="6" creationId="{39B81A80-A0B2-EFA8-B89E-EA3079EB3B24}"/>
          </ac:spMkLst>
        </pc:spChg>
        <pc:spChg chg="mod">
          <ac:chgData name="Tanya Vitkina" userId="62fa907de43d5372" providerId="LiveId" clId="{BE9A5E59-2596-44F4-A603-840214788345}" dt="2023-04-25T08:23:02.749" v="1658" actId="20577"/>
          <ac:spMkLst>
            <pc:docMk/>
            <pc:sldMk cId="4159015536" sldId="284"/>
            <ac:spMk id="524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8:33:41.691" v="1745" actId="20577"/>
          <ac:spMkLst>
            <pc:docMk/>
            <pc:sldMk cId="4159015536" sldId="284"/>
            <ac:spMk id="526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8:37:02.648" v="1799" actId="14100"/>
          <ac:spMkLst>
            <pc:docMk/>
            <pc:sldMk cId="4159015536" sldId="284"/>
            <ac:spMk id="527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8:39:14.861" v="1838" actId="20577"/>
          <ac:spMkLst>
            <pc:docMk/>
            <pc:sldMk cId="4159015536" sldId="284"/>
            <ac:spMk id="528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8:33:15.782" v="1736" actId="1076"/>
          <ac:spMkLst>
            <pc:docMk/>
            <pc:sldMk cId="4159015536" sldId="284"/>
            <ac:spMk id="530" creationId="{00000000-0000-0000-0000-000000000000}"/>
          </ac:spMkLst>
        </pc:spChg>
        <pc:spChg chg="mod">
          <ac:chgData name="Tanya Vitkina" userId="62fa907de43d5372" providerId="LiveId" clId="{BE9A5E59-2596-44F4-A603-840214788345}" dt="2023-04-25T08:41:21.633" v="1839" actId="122"/>
          <ac:spMkLst>
            <pc:docMk/>
            <pc:sldMk cId="4159015536" sldId="284"/>
            <ac:spMk id="531" creationId="{00000000-0000-0000-0000-000000000000}"/>
          </ac:spMkLst>
        </pc:spChg>
        <pc:spChg chg="mod">
          <ac:chgData name="Tanya Vitkina" userId="62fa907de43d5372" providerId="LiveId" clId="{BE9A5E59-2596-44F4-A603-840214788345}" dt="2023-04-25T14:02:56.175" v="2423" actId="14100"/>
          <ac:spMkLst>
            <pc:docMk/>
            <pc:sldMk cId="4159015536" sldId="284"/>
            <ac:spMk id="532" creationId="{00000000-0000-0000-0000-000000000000}"/>
          </ac:spMkLst>
        </pc:spChg>
        <pc:spChg chg="mod">
          <ac:chgData name="Tanya Vitkina" userId="62fa907de43d5372" providerId="LiveId" clId="{BE9A5E59-2596-44F4-A603-840214788345}" dt="2023-04-25T14:02:12.416" v="2418" actId="14100"/>
          <ac:spMkLst>
            <pc:docMk/>
            <pc:sldMk cId="4159015536" sldId="284"/>
            <ac:spMk id="533" creationId="{00000000-0000-0000-0000-000000000000}"/>
          </ac:spMkLst>
        </pc:spChg>
        <pc:spChg chg="mod">
          <ac:chgData name="Tanya Vitkina" userId="62fa907de43d5372" providerId="LiveId" clId="{BE9A5E59-2596-44F4-A603-840214788345}" dt="2023-04-25T14:04:08.387" v="2427" actId="122"/>
          <ac:spMkLst>
            <pc:docMk/>
            <pc:sldMk cId="4159015536" sldId="284"/>
            <ac:spMk id="534" creationId="{00000000-0000-0000-0000-000000000000}"/>
          </ac:spMkLst>
        </pc:spChg>
        <pc:spChg chg="mod">
          <ac:chgData name="Tanya Vitkina" userId="62fa907de43d5372" providerId="LiveId" clId="{BE9A5E59-2596-44F4-A603-840214788345}" dt="2023-04-25T14:03:27.937" v="2426" actId="20577"/>
          <ac:spMkLst>
            <pc:docMk/>
            <pc:sldMk cId="4159015536" sldId="284"/>
            <ac:spMk id="535" creationId="{00000000-0000-0000-0000-000000000000}"/>
          </ac:spMkLst>
        </pc:spChg>
      </pc:sldChg>
      <pc:sldMasterChg chg="delSldLayout">
        <pc:chgData name="Tanya Vitkina" userId="62fa907de43d5372" providerId="LiveId" clId="{BE9A5E59-2596-44F4-A603-840214788345}" dt="2023-04-26T05:59:37.998" v="2599" actId="2696"/>
        <pc:sldMasterMkLst>
          <pc:docMk/>
          <pc:sldMasterMk cId="0" sldId="2147483667"/>
        </pc:sldMasterMkLst>
        <pc:sldLayoutChg chg="del">
          <pc:chgData name="Tanya Vitkina" userId="62fa907de43d5372" providerId="LiveId" clId="{BE9A5E59-2596-44F4-A603-840214788345}" dt="2023-04-26T05:58:57.771" v="2587" actId="2696"/>
          <pc:sldLayoutMkLst>
            <pc:docMk/>
            <pc:sldMasterMk cId="0" sldId="2147483667"/>
            <pc:sldLayoutMk cId="0" sldId="2147483651"/>
          </pc:sldLayoutMkLst>
        </pc:sldLayoutChg>
        <pc:sldLayoutChg chg="del">
          <pc:chgData name="Tanya Vitkina" userId="62fa907de43d5372" providerId="LiveId" clId="{BE9A5E59-2596-44F4-A603-840214788345}" dt="2023-04-26T05:59:24.717" v="2595" actId="2696"/>
          <pc:sldLayoutMkLst>
            <pc:docMk/>
            <pc:sldMasterMk cId="0" sldId="2147483667"/>
            <pc:sldLayoutMk cId="0" sldId="2147483652"/>
          </pc:sldLayoutMkLst>
        </pc:sldLayoutChg>
        <pc:sldLayoutChg chg="del">
          <pc:chgData name="Tanya Vitkina" userId="62fa907de43d5372" providerId="LiveId" clId="{BE9A5E59-2596-44F4-A603-840214788345}" dt="2023-04-26T05:59:02.508" v="2588" actId="2696"/>
          <pc:sldLayoutMkLst>
            <pc:docMk/>
            <pc:sldMasterMk cId="0" sldId="2147483667"/>
            <pc:sldLayoutMk cId="0" sldId="2147483654"/>
          </pc:sldLayoutMkLst>
        </pc:sldLayoutChg>
        <pc:sldLayoutChg chg="del">
          <pc:chgData name="Tanya Vitkina" userId="62fa907de43d5372" providerId="LiveId" clId="{BE9A5E59-2596-44F4-A603-840214788345}" dt="2023-04-26T05:59:05.585" v="2589" actId="2696"/>
          <pc:sldLayoutMkLst>
            <pc:docMk/>
            <pc:sldMasterMk cId="0" sldId="2147483667"/>
            <pc:sldLayoutMk cId="0" sldId="2147483655"/>
          </pc:sldLayoutMkLst>
        </pc:sldLayoutChg>
        <pc:sldLayoutChg chg="del">
          <pc:chgData name="Tanya Vitkina" userId="62fa907de43d5372" providerId="LiveId" clId="{BE9A5E59-2596-44F4-A603-840214788345}" dt="2023-04-26T05:59:09.220" v="2590" actId="2696"/>
          <pc:sldLayoutMkLst>
            <pc:docMk/>
            <pc:sldMasterMk cId="0" sldId="2147483667"/>
            <pc:sldLayoutMk cId="0" sldId="2147483657"/>
          </pc:sldLayoutMkLst>
        </pc:sldLayoutChg>
        <pc:sldLayoutChg chg="del">
          <pc:chgData name="Tanya Vitkina" userId="62fa907de43d5372" providerId="LiveId" clId="{BE9A5E59-2596-44F4-A603-840214788345}" dt="2023-04-26T05:59:12.103" v="2591" actId="2696"/>
          <pc:sldLayoutMkLst>
            <pc:docMk/>
            <pc:sldMasterMk cId="0" sldId="2147483667"/>
            <pc:sldLayoutMk cId="0" sldId="2147483658"/>
          </pc:sldLayoutMkLst>
        </pc:sldLayoutChg>
        <pc:sldLayoutChg chg="del">
          <pc:chgData name="Tanya Vitkina" userId="62fa907de43d5372" providerId="LiveId" clId="{BE9A5E59-2596-44F4-A603-840214788345}" dt="2023-04-26T05:59:15.071" v="2592" actId="2696"/>
          <pc:sldLayoutMkLst>
            <pc:docMk/>
            <pc:sldMasterMk cId="0" sldId="2147483667"/>
            <pc:sldLayoutMk cId="0" sldId="2147483659"/>
          </pc:sldLayoutMkLst>
        </pc:sldLayoutChg>
        <pc:sldLayoutChg chg="del">
          <pc:chgData name="Tanya Vitkina" userId="62fa907de43d5372" providerId="LiveId" clId="{BE9A5E59-2596-44F4-A603-840214788345}" dt="2023-04-26T05:59:18.429" v="2593" actId="2696"/>
          <pc:sldLayoutMkLst>
            <pc:docMk/>
            <pc:sldMasterMk cId="0" sldId="2147483667"/>
            <pc:sldLayoutMk cId="0" sldId="2147483660"/>
          </pc:sldLayoutMkLst>
        </pc:sldLayoutChg>
        <pc:sldLayoutChg chg="del">
          <pc:chgData name="Tanya Vitkina" userId="62fa907de43d5372" providerId="LiveId" clId="{BE9A5E59-2596-44F4-A603-840214788345}" dt="2023-04-26T05:59:27.887" v="2596" actId="2696"/>
          <pc:sldLayoutMkLst>
            <pc:docMk/>
            <pc:sldMasterMk cId="0" sldId="2147483667"/>
            <pc:sldLayoutMk cId="0" sldId="2147483662"/>
          </pc:sldLayoutMkLst>
        </pc:sldLayoutChg>
        <pc:sldLayoutChg chg="del">
          <pc:chgData name="Tanya Vitkina" userId="62fa907de43d5372" providerId="LiveId" clId="{BE9A5E59-2596-44F4-A603-840214788345}" dt="2023-04-26T05:59:30.967" v="2597" actId="2696"/>
          <pc:sldLayoutMkLst>
            <pc:docMk/>
            <pc:sldMasterMk cId="0" sldId="2147483667"/>
            <pc:sldLayoutMk cId="0" sldId="2147483663"/>
          </pc:sldLayoutMkLst>
        </pc:sldLayoutChg>
        <pc:sldLayoutChg chg="del">
          <pc:chgData name="Tanya Vitkina" userId="62fa907de43d5372" providerId="LiveId" clId="{BE9A5E59-2596-44F4-A603-840214788345}" dt="2023-04-26T05:59:33.903" v="2598" actId="2696"/>
          <pc:sldLayoutMkLst>
            <pc:docMk/>
            <pc:sldMasterMk cId="0" sldId="2147483667"/>
            <pc:sldLayoutMk cId="0" sldId="2147483665"/>
          </pc:sldLayoutMkLst>
        </pc:sldLayoutChg>
        <pc:sldLayoutChg chg="del">
          <pc:chgData name="Tanya Vitkina" userId="62fa907de43d5372" providerId="LiveId" clId="{BE9A5E59-2596-44F4-A603-840214788345}" dt="2023-04-26T05:59:37.998" v="2599" actId="2696"/>
          <pc:sldLayoutMkLst>
            <pc:docMk/>
            <pc:sldMasterMk cId="0" sldId="2147483667"/>
            <pc:sldLayoutMk cId="0" sldId="21474836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d6f18662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d6f18662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fd6f18662e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fd6f18662e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f86b4f6fdb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f86b4f6fdb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45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d6f18662e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fd6f18662e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d6f18662e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fd6f18662e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251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fd6f18662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fd6f18662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fd6f18662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fd6f18662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17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fd6f18662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fd6f18662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410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fd6f18662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fd6f18662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502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fd6f18662e_0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fd6f18662e_0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5400000">
            <a:off x="4045313" y="-4044786"/>
            <a:ext cx="10216794" cy="18307420"/>
          </a:xfrm>
          <a:custGeom>
            <a:avLst/>
            <a:gdLst/>
            <a:ahLst/>
            <a:cxnLst/>
            <a:rect l="l" t="t" r="r" b="b"/>
            <a:pathLst>
              <a:path w="7119717" h="12539329" extrusionOk="0">
                <a:moveTo>
                  <a:pt x="583070" y="12004282"/>
                </a:moveTo>
                <a:lnTo>
                  <a:pt x="246697" y="12004282"/>
                </a:lnTo>
                <a:lnTo>
                  <a:pt x="246697" y="12354830"/>
                </a:lnTo>
                <a:lnTo>
                  <a:pt x="583070" y="12354830"/>
                </a:lnTo>
                <a:close/>
                <a:moveTo>
                  <a:pt x="583070" y="11639155"/>
                </a:moveTo>
                <a:lnTo>
                  <a:pt x="246697" y="11639155"/>
                </a:lnTo>
                <a:lnTo>
                  <a:pt x="246697" y="11989703"/>
                </a:lnTo>
                <a:lnTo>
                  <a:pt x="583070" y="11989703"/>
                </a:lnTo>
                <a:close/>
                <a:moveTo>
                  <a:pt x="583070" y="11274028"/>
                </a:moveTo>
                <a:lnTo>
                  <a:pt x="246697" y="11274028"/>
                </a:lnTo>
                <a:lnTo>
                  <a:pt x="246697" y="11624575"/>
                </a:lnTo>
                <a:lnTo>
                  <a:pt x="583070" y="11624575"/>
                </a:lnTo>
                <a:close/>
                <a:moveTo>
                  <a:pt x="583070" y="10908900"/>
                </a:moveTo>
                <a:lnTo>
                  <a:pt x="246697" y="10908900"/>
                </a:lnTo>
                <a:lnTo>
                  <a:pt x="246697" y="11259448"/>
                </a:lnTo>
                <a:lnTo>
                  <a:pt x="583070" y="11259448"/>
                </a:lnTo>
                <a:close/>
                <a:moveTo>
                  <a:pt x="583070" y="10543772"/>
                </a:moveTo>
                <a:lnTo>
                  <a:pt x="246697" y="10543772"/>
                </a:lnTo>
                <a:lnTo>
                  <a:pt x="246697" y="10894320"/>
                </a:lnTo>
                <a:lnTo>
                  <a:pt x="583070" y="10894320"/>
                </a:lnTo>
                <a:close/>
                <a:moveTo>
                  <a:pt x="583070" y="10178645"/>
                </a:moveTo>
                <a:lnTo>
                  <a:pt x="246697" y="10178645"/>
                </a:lnTo>
                <a:lnTo>
                  <a:pt x="246697" y="10529192"/>
                </a:lnTo>
                <a:lnTo>
                  <a:pt x="583070" y="10529192"/>
                </a:lnTo>
                <a:close/>
                <a:moveTo>
                  <a:pt x="583070" y="9813518"/>
                </a:moveTo>
                <a:lnTo>
                  <a:pt x="246697" y="9813518"/>
                </a:lnTo>
                <a:lnTo>
                  <a:pt x="246697" y="10164065"/>
                </a:lnTo>
                <a:lnTo>
                  <a:pt x="583070" y="10164065"/>
                </a:lnTo>
                <a:close/>
                <a:moveTo>
                  <a:pt x="583070" y="9448390"/>
                </a:moveTo>
                <a:lnTo>
                  <a:pt x="246697" y="9448390"/>
                </a:lnTo>
                <a:lnTo>
                  <a:pt x="246697" y="9798938"/>
                </a:lnTo>
                <a:lnTo>
                  <a:pt x="583070" y="9798938"/>
                </a:lnTo>
                <a:close/>
                <a:moveTo>
                  <a:pt x="583070" y="9083262"/>
                </a:moveTo>
                <a:lnTo>
                  <a:pt x="246697" y="9083262"/>
                </a:lnTo>
                <a:lnTo>
                  <a:pt x="246697" y="9433810"/>
                </a:lnTo>
                <a:lnTo>
                  <a:pt x="583070" y="9433810"/>
                </a:lnTo>
                <a:close/>
                <a:moveTo>
                  <a:pt x="583070" y="8718135"/>
                </a:moveTo>
                <a:lnTo>
                  <a:pt x="246697" y="8718135"/>
                </a:lnTo>
                <a:lnTo>
                  <a:pt x="246697" y="9068682"/>
                </a:lnTo>
                <a:lnTo>
                  <a:pt x="583070" y="9068682"/>
                </a:lnTo>
                <a:close/>
                <a:moveTo>
                  <a:pt x="583070" y="8353008"/>
                </a:moveTo>
                <a:lnTo>
                  <a:pt x="246697" y="8353008"/>
                </a:lnTo>
                <a:lnTo>
                  <a:pt x="246697" y="8703555"/>
                </a:lnTo>
                <a:lnTo>
                  <a:pt x="583070" y="8703555"/>
                </a:lnTo>
                <a:close/>
                <a:moveTo>
                  <a:pt x="583070" y="7987881"/>
                </a:moveTo>
                <a:lnTo>
                  <a:pt x="246697" y="7987881"/>
                </a:lnTo>
                <a:lnTo>
                  <a:pt x="246697" y="8338428"/>
                </a:lnTo>
                <a:lnTo>
                  <a:pt x="583070" y="8338428"/>
                </a:lnTo>
                <a:close/>
                <a:moveTo>
                  <a:pt x="583070" y="7622754"/>
                </a:moveTo>
                <a:lnTo>
                  <a:pt x="246697" y="7622754"/>
                </a:lnTo>
                <a:lnTo>
                  <a:pt x="246697" y="7973301"/>
                </a:lnTo>
                <a:lnTo>
                  <a:pt x="583070" y="7973301"/>
                </a:lnTo>
                <a:close/>
                <a:moveTo>
                  <a:pt x="583070" y="7257625"/>
                </a:moveTo>
                <a:lnTo>
                  <a:pt x="246697" y="7257625"/>
                </a:lnTo>
                <a:lnTo>
                  <a:pt x="246697" y="7608174"/>
                </a:lnTo>
                <a:lnTo>
                  <a:pt x="583070" y="7608174"/>
                </a:lnTo>
                <a:close/>
                <a:moveTo>
                  <a:pt x="583070" y="6892501"/>
                </a:moveTo>
                <a:lnTo>
                  <a:pt x="246697" y="6892501"/>
                </a:lnTo>
                <a:lnTo>
                  <a:pt x="246697" y="7243044"/>
                </a:lnTo>
                <a:lnTo>
                  <a:pt x="583070" y="7243044"/>
                </a:lnTo>
                <a:close/>
                <a:moveTo>
                  <a:pt x="583070" y="6527374"/>
                </a:moveTo>
                <a:lnTo>
                  <a:pt x="246697" y="6527374"/>
                </a:lnTo>
                <a:lnTo>
                  <a:pt x="246697" y="6877920"/>
                </a:lnTo>
                <a:lnTo>
                  <a:pt x="583070" y="6877920"/>
                </a:lnTo>
                <a:close/>
                <a:moveTo>
                  <a:pt x="583070" y="6187383"/>
                </a:moveTo>
                <a:lnTo>
                  <a:pt x="246698" y="6187383"/>
                </a:lnTo>
                <a:lnTo>
                  <a:pt x="246698" y="6357302"/>
                </a:lnTo>
                <a:lnTo>
                  <a:pt x="246697" y="6357302"/>
                </a:lnTo>
                <a:lnTo>
                  <a:pt x="246697" y="6512794"/>
                </a:lnTo>
                <a:lnTo>
                  <a:pt x="583070" y="6512794"/>
                </a:lnTo>
                <a:close/>
                <a:moveTo>
                  <a:pt x="583071" y="5822255"/>
                </a:moveTo>
                <a:lnTo>
                  <a:pt x="246698" y="5822255"/>
                </a:lnTo>
                <a:lnTo>
                  <a:pt x="246698" y="6172803"/>
                </a:lnTo>
                <a:lnTo>
                  <a:pt x="583071" y="6172803"/>
                </a:lnTo>
                <a:close/>
                <a:moveTo>
                  <a:pt x="583071" y="5457129"/>
                </a:moveTo>
                <a:lnTo>
                  <a:pt x="246698" y="5457129"/>
                </a:lnTo>
                <a:lnTo>
                  <a:pt x="246698" y="5807676"/>
                </a:lnTo>
                <a:lnTo>
                  <a:pt x="583071" y="5807676"/>
                </a:lnTo>
                <a:close/>
                <a:moveTo>
                  <a:pt x="583071" y="5092001"/>
                </a:moveTo>
                <a:lnTo>
                  <a:pt x="246698" y="5092001"/>
                </a:lnTo>
                <a:lnTo>
                  <a:pt x="246698" y="5442548"/>
                </a:lnTo>
                <a:lnTo>
                  <a:pt x="583071" y="5442548"/>
                </a:lnTo>
                <a:close/>
                <a:moveTo>
                  <a:pt x="583071" y="4726873"/>
                </a:moveTo>
                <a:lnTo>
                  <a:pt x="246698" y="4726873"/>
                </a:lnTo>
                <a:lnTo>
                  <a:pt x="246698" y="5077421"/>
                </a:lnTo>
                <a:lnTo>
                  <a:pt x="583071" y="5077421"/>
                </a:lnTo>
                <a:close/>
                <a:moveTo>
                  <a:pt x="583071" y="4361745"/>
                </a:moveTo>
                <a:lnTo>
                  <a:pt x="246698" y="4361745"/>
                </a:lnTo>
                <a:lnTo>
                  <a:pt x="246698" y="4712293"/>
                </a:lnTo>
                <a:lnTo>
                  <a:pt x="583071" y="4712293"/>
                </a:lnTo>
                <a:close/>
                <a:moveTo>
                  <a:pt x="583071" y="3996618"/>
                </a:moveTo>
                <a:lnTo>
                  <a:pt x="246698" y="3996618"/>
                </a:lnTo>
                <a:lnTo>
                  <a:pt x="246698" y="4347165"/>
                </a:lnTo>
                <a:lnTo>
                  <a:pt x="583071" y="4347165"/>
                </a:lnTo>
                <a:close/>
                <a:moveTo>
                  <a:pt x="583071" y="3631491"/>
                </a:moveTo>
                <a:lnTo>
                  <a:pt x="246698" y="3631491"/>
                </a:lnTo>
                <a:lnTo>
                  <a:pt x="246698" y="3982038"/>
                </a:lnTo>
                <a:lnTo>
                  <a:pt x="583071" y="3982038"/>
                </a:lnTo>
                <a:close/>
                <a:moveTo>
                  <a:pt x="583071" y="3266363"/>
                </a:moveTo>
                <a:lnTo>
                  <a:pt x="246698" y="3266363"/>
                </a:lnTo>
                <a:lnTo>
                  <a:pt x="246698" y="3616911"/>
                </a:lnTo>
                <a:lnTo>
                  <a:pt x="583071" y="3616911"/>
                </a:lnTo>
                <a:close/>
                <a:moveTo>
                  <a:pt x="583071" y="2901235"/>
                </a:moveTo>
                <a:lnTo>
                  <a:pt x="246698" y="2901235"/>
                </a:lnTo>
                <a:lnTo>
                  <a:pt x="246698" y="3251783"/>
                </a:lnTo>
                <a:lnTo>
                  <a:pt x="583071" y="3251783"/>
                </a:lnTo>
                <a:close/>
                <a:moveTo>
                  <a:pt x="583071" y="2536108"/>
                </a:moveTo>
                <a:lnTo>
                  <a:pt x="246698" y="2536108"/>
                </a:lnTo>
                <a:lnTo>
                  <a:pt x="246698" y="2886655"/>
                </a:lnTo>
                <a:lnTo>
                  <a:pt x="583071" y="2886655"/>
                </a:lnTo>
                <a:close/>
                <a:moveTo>
                  <a:pt x="583071" y="2170981"/>
                </a:moveTo>
                <a:lnTo>
                  <a:pt x="246698" y="2170981"/>
                </a:lnTo>
                <a:lnTo>
                  <a:pt x="246698" y="2521528"/>
                </a:lnTo>
                <a:lnTo>
                  <a:pt x="583071" y="2521528"/>
                </a:lnTo>
                <a:close/>
                <a:moveTo>
                  <a:pt x="583071" y="1805854"/>
                </a:moveTo>
                <a:lnTo>
                  <a:pt x="246698" y="1805854"/>
                </a:lnTo>
                <a:lnTo>
                  <a:pt x="246698" y="2156401"/>
                </a:lnTo>
                <a:lnTo>
                  <a:pt x="583071" y="2156401"/>
                </a:lnTo>
                <a:close/>
                <a:moveTo>
                  <a:pt x="583071" y="1440727"/>
                </a:moveTo>
                <a:lnTo>
                  <a:pt x="246698" y="1440727"/>
                </a:lnTo>
                <a:lnTo>
                  <a:pt x="246698" y="1791274"/>
                </a:lnTo>
                <a:lnTo>
                  <a:pt x="583071" y="1791274"/>
                </a:lnTo>
                <a:close/>
                <a:moveTo>
                  <a:pt x="583071" y="1075598"/>
                </a:moveTo>
                <a:lnTo>
                  <a:pt x="246698" y="1075598"/>
                </a:lnTo>
                <a:lnTo>
                  <a:pt x="246698" y="1426147"/>
                </a:lnTo>
                <a:lnTo>
                  <a:pt x="583071" y="1426147"/>
                </a:lnTo>
                <a:close/>
                <a:moveTo>
                  <a:pt x="583071" y="710474"/>
                </a:moveTo>
                <a:lnTo>
                  <a:pt x="246698" y="710474"/>
                </a:lnTo>
                <a:lnTo>
                  <a:pt x="246698" y="1061017"/>
                </a:lnTo>
                <a:lnTo>
                  <a:pt x="583071" y="1061017"/>
                </a:lnTo>
                <a:close/>
                <a:moveTo>
                  <a:pt x="583071" y="345347"/>
                </a:moveTo>
                <a:lnTo>
                  <a:pt x="246698" y="345347"/>
                </a:lnTo>
                <a:lnTo>
                  <a:pt x="246698" y="695893"/>
                </a:lnTo>
                <a:lnTo>
                  <a:pt x="583071" y="695893"/>
                </a:lnTo>
                <a:close/>
                <a:moveTo>
                  <a:pt x="934659" y="12004282"/>
                </a:moveTo>
                <a:lnTo>
                  <a:pt x="598290" y="12004282"/>
                </a:lnTo>
                <a:lnTo>
                  <a:pt x="598290" y="12354830"/>
                </a:lnTo>
                <a:lnTo>
                  <a:pt x="934659" y="12354830"/>
                </a:lnTo>
                <a:close/>
                <a:moveTo>
                  <a:pt x="934659" y="11639155"/>
                </a:moveTo>
                <a:lnTo>
                  <a:pt x="598290" y="11639155"/>
                </a:lnTo>
                <a:lnTo>
                  <a:pt x="598290" y="11989703"/>
                </a:lnTo>
                <a:lnTo>
                  <a:pt x="934659" y="11989703"/>
                </a:lnTo>
                <a:close/>
                <a:moveTo>
                  <a:pt x="934659" y="11274028"/>
                </a:moveTo>
                <a:lnTo>
                  <a:pt x="598290" y="11274028"/>
                </a:lnTo>
                <a:lnTo>
                  <a:pt x="598290" y="11624575"/>
                </a:lnTo>
                <a:lnTo>
                  <a:pt x="934659" y="11624575"/>
                </a:lnTo>
                <a:close/>
                <a:moveTo>
                  <a:pt x="934659" y="10908900"/>
                </a:moveTo>
                <a:lnTo>
                  <a:pt x="598290" y="10908900"/>
                </a:lnTo>
                <a:lnTo>
                  <a:pt x="598290" y="11259448"/>
                </a:lnTo>
                <a:lnTo>
                  <a:pt x="934659" y="11259448"/>
                </a:lnTo>
                <a:close/>
                <a:moveTo>
                  <a:pt x="934659" y="10543772"/>
                </a:moveTo>
                <a:lnTo>
                  <a:pt x="598290" y="10543772"/>
                </a:lnTo>
                <a:lnTo>
                  <a:pt x="598290" y="10894320"/>
                </a:lnTo>
                <a:lnTo>
                  <a:pt x="934659" y="10894320"/>
                </a:lnTo>
                <a:close/>
                <a:moveTo>
                  <a:pt x="934659" y="10178645"/>
                </a:moveTo>
                <a:lnTo>
                  <a:pt x="598290" y="10178645"/>
                </a:lnTo>
                <a:lnTo>
                  <a:pt x="598290" y="10529192"/>
                </a:lnTo>
                <a:lnTo>
                  <a:pt x="934659" y="10529192"/>
                </a:lnTo>
                <a:close/>
                <a:moveTo>
                  <a:pt x="934659" y="9813518"/>
                </a:moveTo>
                <a:lnTo>
                  <a:pt x="598290" y="9813518"/>
                </a:lnTo>
                <a:lnTo>
                  <a:pt x="598290" y="10164065"/>
                </a:lnTo>
                <a:lnTo>
                  <a:pt x="934659" y="10164065"/>
                </a:lnTo>
                <a:close/>
                <a:moveTo>
                  <a:pt x="934659" y="9448390"/>
                </a:moveTo>
                <a:lnTo>
                  <a:pt x="598290" y="9448390"/>
                </a:lnTo>
                <a:lnTo>
                  <a:pt x="598290" y="9798938"/>
                </a:lnTo>
                <a:lnTo>
                  <a:pt x="934659" y="9798938"/>
                </a:lnTo>
                <a:close/>
                <a:moveTo>
                  <a:pt x="934659" y="9083262"/>
                </a:moveTo>
                <a:lnTo>
                  <a:pt x="598290" y="9083262"/>
                </a:lnTo>
                <a:lnTo>
                  <a:pt x="598290" y="9433810"/>
                </a:lnTo>
                <a:lnTo>
                  <a:pt x="934659" y="9433810"/>
                </a:lnTo>
                <a:close/>
                <a:moveTo>
                  <a:pt x="934659" y="8718135"/>
                </a:moveTo>
                <a:lnTo>
                  <a:pt x="598290" y="8718135"/>
                </a:lnTo>
                <a:lnTo>
                  <a:pt x="598290" y="9068682"/>
                </a:lnTo>
                <a:lnTo>
                  <a:pt x="934659" y="9068682"/>
                </a:lnTo>
                <a:close/>
                <a:moveTo>
                  <a:pt x="934659" y="8353008"/>
                </a:moveTo>
                <a:lnTo>
                  <a:pt x="598290" y="8353008"/>
                </a:lnTo>
                <a:lnTo>
                  <a:pt x="598290" y="8703555"/>
                </a:lnTo>
                <a:lnTo>
                  <a:pt x="934659" y="8703555"/>
                </a:lnTo>
                <a:close/>
                <a:moveTo>
                  <a:pt x="934659" y="7987881"/>
                </a:moveTo>
                <a:lnTo>
                  <a:pt x="598290" y="7987881"/>
                </a:lnTo>
                <a:lnTo>
                  <a:pt x="598290" y="8338428"/>
                </a:lnTo>
                <a:lnTo>
                  <a:pt x="934659" y="8338428"/>
                </a:lnTo>
                <a:close/>
                <a:moveTo>
                  <a:pt x="934659" y="7622754"/>
                </a:moveTo>
                <a:lnTo>
                  <a:pt x="598290" y="7622754"/>
                </a:lnTo>
                <a:lnTo>
                  <a:pt x="598290" y="7973301"/>
                </a:lnTo>
                <a:lnTo>
                  <a:pt x="934659" y="7973301"/>
                </a:lnTo>
                <a:close/>
                <a:moveTo>
                  <a:pt x="934659" y="7257625"/>
                </a:moveTo>
                <a:lnTo>
                  <a:pt x="598290" y="7257625"/>
                </a:lnTo>
                <a:lnTo>
                  <a:pt x="598290" y="7608174"/>
                </a:lnTo>
                <a:lnTo>
                  <a:pt x="934659" y="7608174"/>
                </a:lnTo>
                <a:close/>
                <a:moveTo>
                  <a:pt x="934659" y="6892501"/>
                </a:moveTo>
                <a:lnTo>
                  <a:pt x="598290" y="6892501"/>
                </a:lnTo>
                <a:lnTo>
                  <a:pt x="598290" y="7243044"/>
                </a:lnTo>
                <a:lnTo>
                  <a:pt x="934659" y="7243044"/>
                </a:lnTo>
                <a:close/>
                <a:moveTo>
                  <a:pt x="934659" y="6527374"/>
                </a:moveTo>
                <a:lnTo>
                  <a:pt x="598290" y="6527374"/>
                </a:lnTo>
                <a:lnTo>
                  <a:pt x="598290" y="6877920"/>
                </a:lnTo>
                <a:lnTo>
                  <a:pt x="934659" y="6877920"/>
                </a:lnTo>
                <a:close/>
                <a:moveTo>
                  <a:pt x="934659" y="6187383"/>
                </a:moveTo>
                <a:lnTo>
                  <a:pt x="598291" y="6187383"/>
                </a:lnTo>
                <a:lnTo>
                  <a:pt x="598291" y="6357302"/>
                </a:lnTo>
                <a:lnTo>
                  <a:pt x="598290" y="6357302"/>
                </a:lnTo>
                <a:lnTo>
                  <a:pt x="598290" y="6512794"/>
                </a:lnTo>
                <a:lnTo>
                  <a:pt x="934659" y="6512794"/>
                </a:lnTo>
                <a:close/>
                <a:moveTo>
                  <a:pt x="934660" y="5822255"/>
                </a:moveTo>
                <a:lnTo>
                  <a:pt x="598291" y="5822255"/>
                </a:lnTo>
                <a:lnTo>
                  <a:pt x="598291" y="6172803"/>
                </a:lnTo>
                <a:lnTo>
                  <a:pt x="934660" y="6172803"/>
                </a:lnTo>
                <a:close/>
                <a:moveTo>
                  <a:pt x="934660" y="5457129"/>
                </a:moveTo>
                <a:lnTo>
                  <a:pt x="598291" y="5457129"/>
                </a:lnTo>
                <a:lnTo>
                  <a:pt x="598291" y="5807676"/>
                </a:lnTo>
                <a:lnTo>
                  <a:pt x="934660" y="5807676"/>
                </a:lnTo>
                <a:close/>
                <a:moveTo>
                  <a:pt x="934660" y="5092001"/>
                </a:moveTo>
                <a:lnTo>
                  <a:pt x="598291" y="5092001"/>
                </a:lnTo>
                <a:lnTo>
                  <a:pt x="598291" y="5442548"/>
                </a:lnTo>
                <a:lnTo>
                  <a:pt x="934660" y="5442548"/>
                </a:lnTo>
                <a:close/>
                <a:moveTo>
                  <a:pt x="934660" y="4726873"/>
                </a:moveTo>
                <a:lnTo>
                  <a:pt x="598291" y="4726873"/>
                </a:lnTo>
                <a:lnTo>
                  <a:pt x="598291" y="5077421"/>
                </a:lnTo>
                <a:lnTo>
                  <a:pt x="934660" y="5077421"/>
                </a:lnTo>
                <a:close/>
                <a:moveTo>
                  <a:pt x="934660" y="4361745"/>
                </a:moveTo>
                <a:lnTo>
                  <a:pt x="598291" y="4361745"/>
                </a:lnTo>
                <a:lnTo>
                  <a:pt x="598291" y="4712293"/>
                </a:lnTo>
                <a:lnTo>
                  <a:pt x="934660" y="4712293"/>
                </a:lnTo>
                <a:close/>
                <a:moveTo>
                  <a:pt x="934660" y="3996618"/>
                </a:moveTo>
                <a:lnTo>
                  <a:pt x="598291" y="3996618"/>
                </a:lnTo>
                <a:lnTo>
                  <a:pt x="598291" y="4347165"/>
                </a:lnTo>
                <a:lnTo>
                  <a:pt x="934660" y="4347165"/>
                </a:lnTo>
                <a:close/>
                <a:moveTo>
                  <a:pt x="934660" y="3631491"/>
                </a:moveTo>
                <a:lnTo>
                  <a:pt x="598291" y="3631491"/>
                </a:lnTo>
                <a:lnTo>
                  <a:pt x="598291" y="3982038"/>
                </a:lnTo>
                <a:lnTo>
                  <a:pt x="934660" y="3982038"/>
                </a:lnTo>
                <a:close/>
                <a:moveTo>
                  <a:pt x="934660" y="3266363"/>
                </a:moveTo>
                <a:lnTo>
                  <a:pt x="598291" y="3266363"/>
                </a:lnTo>
                <a:lnTo>
                  <a:pt x="598291" y="3616911"/>
                </a:lnTo>
                <a:lnTo>
                  <a:pt x="934660" y="3616911"/>
                </a:lnTo>
                <a:close/>
                <a:moveTo>
                  <a:pt x="934660" y="2901235"/>
                </a:moveTo>
                <a:lnTo>
                  <a:pt x="598291" y="2901235"/>
                </a:lnTo>
                <a:lnTo>
                  <a:pt x="598291" y="3251783"/>
                </a:lnTo>
                <a:lnTo>
                  <a:pt x="934660" y="3251783"/>
                </a:lnTo>
                <a:close/>
                <a:moveTo>
                  <a:pt x="934660" y="2536108"/>
                </a:moveTo>
                <a:lnTo>
                  <a:pt x="598291" y="2536108"/>
                </a:lnTo>
                <a:lnTo>
                  <a:pt x="598291" y="2886655"/>
                </a:lnTo>
                <a:lnTo>
                  <a:pt x="934660" y="2886655"/>
                </a:lnTo>
                <a:close/>
                <a:moveTo>
                  <a:pt x="934660" y="2170981"/>
                </a:moveTo>
                <a:lnTo>
                  <a:pt x="598291" y="2170981"/>
                </a:lnTo>
                <a:lnTo>
                  <a:pt x="598291" y="2521528"/>
                </a:lnTo>
                <a:lnTo>
                  <a:pt x="934660" y="2521528"/>
                </a:lnTo>
                <a:close/>
                <a:moveTo>
                  <a:pt x="934660" y="1805854"/>
                </a:moveTo>
                <a:lnTo>
                  <a:pt x="598291" y="1805854"/>
                </a:lnTo>
                <a:lnTo>
                  <a:pt x="598291" y="2156401"/>
                </a:lnTo>
                <a:lnTo>
                  <a:pt x="934660" y="2156401"/>
                </a:lnTo>
                <a:close/>
                <a:moveTo>
                  <a:pt x="934660" y="1440727"/>
                </a:moveTo>
                <a:lnTo>
                  <a:pt x="598291" y="1440727"/>
                </a:lnTo>
                <a:lnTo>
                  <a:pt x="598291" y="1791274"/>
                </a:lnTo>
                <a:lnTo>
                  <a:pt x="934660" y="1791274"/>
                </a:lnTo>
                <a:close/>
                <a:moveTo>
                  <a:pt x="934660" y="1075598"/>
                </a:moveTo>
                <a:lnTo>
                  <a:pt x="598291" y="1075598"/>
                </a:lnTo>
                <a:lnTo>
                  <a:pt x="598291" y="1426147"/>
                </a:lnTo>
                <a:lnTo>
                  <a:pt x="934660" y="1426147"/>
                </a:lnTo>
                <a:close/>
                <a:moveTo>
                  <a:pt x="934660" y="710474"/>
                </a:moveTo>
                <a:lnTo>
                  <a:pt x="598291" y="710474"/>
                </a:lnTo>
                <a:lnTo>
                  <a:pt x="598291" y="1061017"/>
                </a:lnTo>
                <a:lnTo>
                  <a:pt x="934660" y="1061017"/>
                </a:lnTo>
                <a:close/>
                <a:moveTo>
                  <a:pt x="934660" y="345347"/>
                </a:moveTo>
                <a:lnTo>
                  <a:pt x="598291" y="345347"/>
                </a:lnTo>
                <a:lnTo>
                  <a:pt x="598291" y="695893"/>
                </a:lnTo>
                <a:lnTo>
                  <a:pt x="934660" y="695893"/>
                </a:lnTo>
                <a:close/>
                <a:moveTo>
                  <a:pt x="1286249" y="12004282"/>
                </a:moveTo>
                <a:lnTo>
                  <a:pt x="949879" y="12004282"/>
                </a:lnTo>
                <a:lnTo>
                  <a:pt x="949879" y="12354830"/>
                </a:lnTo>
                <a:lnTo>
                  <a:pt x="1286249" y="12354830"/>
                </a:lnTo>
                <a:close/>
                <a:moveTo>
                  <a:pt x="1286249" y="11639155"/>
                </a:moveTo>
                <a:lnTo>
                  <a:pt x="949879" y="11639155"/>
                </a:lnTo>
                <a:lnTo>
                  <a:pt x="949879" y="11989703"/>
                </a:lnTo>
                <a:lnTo>
                  <a:pt x="1286249" y="11989703"/>
                </a:lnTo>
                <a:close/>
                <a:moveTo>
                  <a:pt x="1286249" y="11274028"/>
                </a:moveTo>
                <a:lnTo>
                  <a:pt x="949879" y="11274028"/>
                </a:lnTo>
                <a:lnTo>
                  <a:pt x="949879" y="11624575"/>
                </a:lnTo>
                <a:lnTo>
                  <a:pt x="1286249" y="11624575"/>
                </a:lnTo>
                <a:close/>
                <a:moveTo>
                  <a:pt x="1286249" y="10908900"/>
                </a:moveTo>
                <a:lnTo>
                  <a:pt x="949879" y="10908900"/>
                </a:lnTo>
                <a:lnTo>
                  <a:pt x="949879" y="11259448"/>
                </a:lnTo>
                <a:lnTo>
                  <a:pt x="1286249" y="11259448"/>
                </a:lnTo>
                <a:close/>
                <a:moveTo>
                  <a:pt x="1286249" y="10543772"/>
                </a:moveTo>
                <a:lnTo>
                  <a:pt x="949879" y="10543772"/>
                </a:lnTo>
                <a:lnTo>
                  <a:pt x="949879" y="10894320"/>
                </a:lnTo>
                <a:lnTo>
                  <a:pt x="1286249" y="10894320"/>
                </a:lnTo>
                <a:close/>
                <a:moveTo>
                  <a:pt x="1286249" y="10178645"/>
                </a:moveTo>
                <a:lnTo>
                  <a:pt x="949879" y="10178645"/>
                </a:lnTo>
                <a:lnTo>
                  <a:pt x="949879" y="10529192"/>
                </a:lnTo>
                <a:lnTo>
                  <a:pt x="1286249" y="10529192"/>
                </a:lnTo>
                <a:close/>
                <a:moveTo>
                  <a:pt x="1286249" y="9813518"/>
                </a:moveTo>
                <a:lnTo>
                  <a:pt x="949880" y="9813518"/>
                </a:lnTo>
                <a:lnTo>
                  <a:pt x="949879" y="10164065"/>
                </a:lnTo>
                <a:lnTo>
                  <a:pt x="1286249" y="10164065"/>
                </a:lnTo>
                <a:close/>
                <a:moveTo>
                  <a:pt x="1286249" y="9448390"/>
                </a:moveTo>
                <a:lnTo>
                  <a:pt x="949880" y="9448390"/>
                </a:lnTo>
                <a:lnTo>
                  <a:pt x="949880" y="9798938"/>
                </a:lnTo>
                <a:lnTo>
                  <a:pt x="1286249" y="9798938"/>
                </a:lnTo>
                <a:close/>
                <a:moveTo>
                  <a:pt x="1286249" y="9083262"/>
                </a:moveTo>
                <a:lnTo>
                  <a:pt x="949880" y="9083262"/>
                </a:lnTo>
                <a:lnTo>
                  <a:pt x="949880" y="9433810"/>
                </a:lnTo>
                <a:lnTo>
                  <a:pt x="1286249" y="9433810"/>
                </a:lnTo>
                <a:close/>
                <a:moveTo>
                  <a:pt x="1286249" y="8718135"/>
                </a:moveTo>
                <a:lnTo>
                  <a:pt x="949880" y="8718135"/>
                </a:lnTo>
                <a:lnTo>
                  <a:pt x="949880" y="9068682"/>
                </a:lnTo>
                <a:lnTo>
                  <a:pt x="1286249" y="9068682"/>
                </a:lnTo>
                <a:close/>
                <a:moveTo>
                  <a:pt x="1286249" y="8353008"/>
                </a:moveTo>
                <a:lnTo>
                  <a:pt x="949880" y="8353008"/>
                </a:lnTo>
                <a:lnTo>
                  <a:pt x="949880" y="8703555"/>
                </a:lnTo>
                <a:lnTo>
                  <a:pt x="1286249" y="8703555"/>
                </a:lnTo>
                <a:close/>
                <a:moveTo>
                  <a:pt x="1286249" y="7987881"/>
                </a:moveTo>
                <a:lnTo>
                  <a:pt x="949880" y="7987881"/>
                </a:lnTo>
                <a:lnTo>
                  <a:pt x="949880" y="8338428"/>
                </a:lnTo>
                <a:lnTo>
                  <a:pt x="1286249" y="8338428"/>
                </a:lnTo>
                <a:close/>
                <a:moveTo>
                  <a:pt x="1286249" y="7622754"/>
                </a:moveTo>
                <a:lnTo>
                  <a:pt x="949880" y="7622754"/>
                </a:lnTo>
                <a:lnTo>
                  <a:pt x="949880" y="7973301"/>
                </a:lnTo>
                <a:lnTo>
                  <a:pt x="1286249" y="7973301"/>
                </a:lnTo>
                <a:close/>
                <a:moveTo>
                  <a:pt x="1286249" y="7257625"/>
                </a:moveTo>
                <a:lnTo>
                  <a:pt x="949879" y="7257625"/>
                </a:lnTo>
                <a:lnTo>
                  <a:pt x="949880" y="7608174"/>
                </a:lnTo>
                <a:lnTo>
                  <a:pt x="1286249" y="7608174"/>
                </a:lnTo>
                <a:close/>
                <a:moveTo>
                  <a:pt x="1286249" y="6892501"/>
                </a:moveTo>
                <a:lnTo>
                  <a:pt x="949879" y="6892501"/>
                </a:lnTo>
                <a:lnTo>
                  <a:pt x="949879" y="7243044"/>
                </a:lnTo>
                <a:lnTo>
                  <a:pt x="1286249" y="7243044"/>
                </a:lnTo>
                <a:close/>
                <a:moveTo>
                  <a:pt x="1286249" y="6527374"/>
                </a:moveTo>
                <a:lnTo>
                  <a:pt x="949879" y="6527374"/>
                </a:lnTo>
                <a:lnTo>
                  <a:pt x="949879" y="6877920"/>
                </a:lnTo>
                <a:lnTo>
                  <a:pt x="1286249" y="6877920"/>
                </a:lnTo>
                <a:close/>
                <a:moveTo>
                  <a:pt x="1286249" y="6187383"/>
                </a:moveTo>
                <a:lnTo>
                  <a:pt x="949880" y="6187383"/>
                </a:lnTo>
                <a:lnTo>
                  <a:pt x="949880" y="6357302"/>
                </a:lnTo>
                <a:lnTo>
                  <a:pt x="949879" y="6357302"/>
                </a:lnTo>
                <a:lnTo>
                  <a:pt x="949879" y="6512794"/>
                </a:lnTo>
                <a:lnTo>
                  <a:pt x="1286249" y="6512794"/>
                </a:lnTo>
                <a:close/>
                <a:moveTo>
                  <a:pt x="1286250" y="5822255"/>
                </a:moveTo>
                <a:lnTo>
                  <a:pt x="949880" y="5822255"/>
                </a:lnTo>
                <a:lnTo>
                  <a:pt x="949880" y="6172803"/>
                </a:lnTo>
                <a:lnTo>
                  <a:pt x="1286250" y="6172803"/>
                </a:lnTo>
                <a:close/>
                <a:moveTo>
                  <a:pt x="1286250" y="5457129"/>
                </a:moveTo>
                <a:lnTo>
                  <a:pt x="949880" y="5457129"/>
                </a:lnTo>
                <a:lnTo>
                  <a:pt x="949880" y="5807676"/>
                </a:lnTo>
                <a:lnTo>
                  <a:pt x="1286250" y="5807676"/>
                </a:lnTo>
                <a:close/>
                <a:moveTo>
                  <a:pt x="1286250" y="5092001"/>
                </a:moveTo>
                <a:lnTo>
                  <a:pt x="949880" y="5092001"/>
                </a:lnTo>
                <a:lnTo>
                  <a:pt x="949880" y="5442548"/>
                </a:lnTo>
                <a:lnTo>
                  <a:pt x="1286250" y="5442548"/>
                </a:lnTo>
                <a:close/>
                <a:moveTo>
                  <a:pt x="1286250" y="4726873"/>
                </a:moveTo>
                <a:lnTo>
                  <a:pt x="949880" y="4726873"/>
                </a:lnTo>
                <a:lnTo>
                  <a:pt x="949880" y="5077421"/>
                </a:lnTo>
                <a:lnTo>
                  <a:pt x="1286250" y="5077421"/>
                </a:lnTo>
                <a:close/>
                <a:moveTo>
                  <a:pt x="1286250" y="4361745"/>
                </a:moveTo>
                <a:lnTo>
                  <a:pt x="949880" y="4361745"/>
                </a:lnTo>
                <a:lnTo>
                  <a:pt x="949880" y="4712293"/>
                </a:lnTo>
                <a:lnTo>
                  <a:pt x="1286250" y="4712293"/>
                </a:lnTo>
                <a:close/>
                <a:moveTo>
                  <a:pt x="1286250" y="3996618"/>
                </a:moveTo>
                <a:lnTo>
                  <a:pt x="949880" y="3996618"/>
                </a:lnTo>
                <a:lnTo>
                  <a:pt x="949880" y="4347165"/>
                </a:lnTo>
                <a:lnTo>
                  <a:pt x="1286250" y="4347165"/>
                </a:lnTo>
                <a:close/>
                <a:moveTo>
                  <a:pt x="1286250" y="3631491"/>
                </a:moveTo>
                <a:lnTo>
                  <a:pt x="949881" y="3631491"/>
                </a:lnTo>
                <a:lnTo>
                  <a:pt x="949880" y="3982038"/>
                </a:lnTo>
                <a:lnTo>
                  <a:pt x="1286250" y="3982038"/>
                </a:lnTo>
                <a:close/>
                <a:moveTo>
                  <a:pt x="1286250" y="3266363"/>
                </a:moveTo>
                <a:lnTo>
                  <a:pt x="949881" y="3266363"/>
                </a:lnTo>
                <a:lnTo>
                  <a:pt x="949881" y="3616911"/>
                </a:lnTo>
                <a:lnTo>
                  <a:pt x="1286250" y="3616911"/>
                </a:lnTo>
                <a:close/>
                <a:moveTo>
                  <a:pt x="1286250" y="2901235"/>
                </a:moveTo>
                <a:lnTo>
                  <a:pt x="949881" y="2901235"/>
                </a:lnTo>
                <a:lnTo>
                  <a:pt x="949881" y="3251783"/>
                </a:lnTo>
                <a:lnTo>
                  <a:pt x="1286250" y="3251783"/>
                </a:lnTo>
                <a:close/>
                <a:moveTo>
                  <a:pt x="1286250" y="2536108"/>
                </a:moveTo>
                <a:lnTo>
                  <a:pt x="949881" y="2536108"/>
                </a:lnTo>
                <a:lnTo>
                  <a:pt x="949881" y="2886655"/>
                </a:lnTo>
                <a:lnTo>
                  <a:pt x="1286250" y="2886655"/>
                </a:lnTo>
                <a:close/>
                <a:moveTo>
                  <a:pt x="1286250" y="2170981"/>
                </a:moveTo>
                <a:lnTo>
                  <a:pt x="949881" y="2170981"/>
                </a:lnTo>
                <a:lnTo>
                  <a:pt x="949881" y="2521528"/>
                </a:lnTo>
                <a:lnTo>
                  <a:pt x="1286250" y="2521528"/>
                </a:lnTo>
                <a:close/>
                <a:moveTo>
                  <a:pt x="1286250" y="1805854"/>
                </a:moveTo>
                <a:lnTo>
                  <a:pt x="949881" y="1805854"/>
                </a:lnTo>
                <a:lnTo>
                  <a:pt x="949881" y="2156401"/>
                </a:lnTo>
                <a:lnTo>
                  <a:pt x="1286250" y="2156401"/>
                </a:lnTo>
                <a:close/>
                <a:moveTo>
                  <a:pt x="1286250" y="1440727"/>
                </a:moveTo>
                <a:lnTo>
                  <a:pt x="949881" y="1440727"/>
                </a:lnTo>
                <a:lnTo>
                  <a:pt x="949881" y="1791274"/>
                </a:lnTo>
                <a:lnTo>
                  <a:pt x="1286250" y="1791274"/>
                </a:lnTo>
                <a:close/>
                <a:moveTo>
                  <a:pt x="1286250" y="1075598"/>
                </a:moveTo>
                <a:lnTo>
                  <a:pt x="949880" y="1075598"/>
                </a:lnTo>
                <a:lnTo>
                  <a:pt x="949881" y="1426147"/>
                </a:lnTo>
                <a:lnTo>
                  <a:pt x="1286250" y="1426147"/>
                </a:lnTo>
                <a:close/>
                <a:moveTo>
                  <a:pt x="1286250" y="710474"/>
                </a:moveTo>
                <a:lnTo>
                  <a:pt x="949880" y="710474"/>
                </a:lnTo>
                <a:lnTo>
                  <a:pt x="949880" y="1061017"/>
                </a:lnTo>
                <a:lnTo>
                  <a:pt x="1286250" y="1061017"/>
                </a:lnTo>
                <a:close/>
                <a:moveTo>
                  <a:pt x="1286250" y="345347"/>
                </a:moveTo>
                <a:lnTo>
                  <a:pt x="949880" y="345347"/>
                </a:lnTo>
                <a:lnTo>
                  <a:pt x="949880" y="695893"/>
                </a:lnTo>
                <a:lnTo>
                  <a:pt x="1286250" y="695893"/>
                </a:lnTo>
                <a:close/>
                <a:moveTo>
                  <a:pt x="1637839" y="12004284"/>
                </a:moveTo>
                <a:lnTo>
                  <a:pt x="1301469" y="12004282"/>
                </a:lnTo>
                <a:lnTo>
                  <a:pt x="1301469" y="12354830"/>
                </a:lnTo>
                <a:lnTo>
                  <a:pt x="1637839" y="12354830"/>
                </a:lnTo>
                <a:close/>
                <a:moveTo>
                  <a:pt x="1637839" y="11639156"/>
                </a:moveTo>
                <a:lnTo>
                  <a:pt x="1301469" y="11639155"/>
                </a:lnTo>
                <a:lnTo>
                  <a:pt x="1301469" y="11989703"/>
                </a:lnTo>
                <a:lnTo>
                  <a:pt x="1637839" y="11989703"/>
                </a:lnTo>
                <a:close/>
                <a:moveTo>
                  <a:pt x="1637839" y="11274028"/>
                </a:moveTo>
                <a:lnTo>
                  <a:pt x="1301469" y="11274028"/>
                </a:lnTo>
                <a:lnTo>
                  <a:pt x="1301469" y="11624575"/>
                </a:lnTo>
                <a:lnTo>
                  <a:pt x="1637839" y="11624575"/>
                </a:lnTo>
                <a:close/>
                <a:moveTo>
                  <a:pt x="1637839" y="10908901"/>
                </a:moveTo>
                <a:lnTo>
                  <a:pt x="1301469" y="10908900"/>
                </a:lnTo>
                <a:lnTo>
                  <a:pt x="1301469" y="11259448"/>
                </a:lnTo>
                <a:lnTo>
                  <a:pt x="1637839" y="11259448"/>
                </a:lnTo>
                <a:close/>
                <a:moveTo>
                  <a:pt x="1637839" y="10543773"/>
                </a:moveTo>
                <a:lnTo>
                  <a:pt x="1301469" y="10543772"/>
                </a:lnTo>
                <a:lnTo>
                  <a:pt x="1301469" y="10894320"/>
                </a:lnTo>
                <a:lnTo>
                  <a:pt x="1637839" y="10894320"/>
                </a:lnTo>
                <a:close/>
                <a:moveTo>
                  <a:pt x="1637839" y="10178645"/>
                </a:moveTo>
                <a:lnTo>
                  <a:pt x="1301469" y="10178645"/>
                </a:lnTo>
                <a:lnTo>
                  <a:pt x="1301469" y="10529192"/>
                </a:lnTo>
                <a:lnTo>
                  <a:pt x="1637839" y="10529192"/>
                </a:lnTo>
                <a:close/>
                <a:moveTo>
                  <a:pt x="1637839" y="9813518"/>
                </a:moveTo>
                <a:lnTo>
                  <a:pt x="1301470" y="9813518"/>
                </a:lnTo>
                <a:lnTo>
                  <a:pt x="1301469" y="10164065"/>
                </a:lnTo>
                <a:lnTo>
                  <a:pt x="1637839" y="10164065"/>
                </a:lnTo>
                <a:close/>
                <a:moveTo>
                  <a:pt x="1637839" y="9448390"/>
                </a:moveTo>
                <a:lnTo>
                  <a:pt x="1301470" y="9448390"/>
                </a:lnTo>
                <a:lnTo>
                  <a:pt x="1301470" y="9798938"/>
                </a:lnTo>
                <a:lnTo>
                  <a:pt x="1637839" y="9798938"/>
                </a:lnTo>
                <a:close/>
                <a:moveTo>
                  <a:pt x="1637839" y="9083262"/>
                </a:moveTo>
                <a:lnTo>
                  <a:pt x="1301470" y="9083262"/>
                </a:lnTo>
                <a:lnTo>
                  <a:pt x="1301470" y="9433810"/>
                </a:lnTo>
                <a:lnTo>
                  <a:pt x="1637839" y="9433810"/>
                </a:lnTo>
                <a:close/>
                <a:moveTo>
                  <a:pt x="1637839" y="8718135"/>
                </a:moveTo>
                <a:lnTo>
                  <a:pt x="1301470" y="8718135"/>
                </a:lnTo>
                <a:lnTo>
                  <a:pt x="1301470" y="9068682"/>
                </a:lnTo>
                <a:lnTo>
                  <a:pt x="1637839" y="9068682"/>
                </a:lnTo>
                <a:close/>
                <a:moveTo>
                  <a:pt x="1637839" y="8353008"/>
                </a:moveTo>
                <a:lnTo>
                  <a:pt x="1301470" y="8353008"/>
                </a:lnTo>
                <a:lnTo>
                  <a:pt x="1301470" y="8703555"/>
                </a:lnTo>
                <a:lnTo>
                  <a:pt x="1637839" y="8703555"/>
                </a:lnTo>
                <a:close/>
                <a:moveTo>
                  <a:pt x="1637839" y="7987881"/>
                </a:moveTo>
                <a:lnTo>
                  <a:pt x="1301470" y="7987881"/>
                </a:lnTo>
                <a:lnTo>
                  <a:pt x="1301470" y="8338428"/>
                </a:lnTo>
                <a:lnTo>
                  <a:pt x="1637839" y="8338428"/>
                </a:lnTo>
                <a:close/>
                <a:moveTo>
                  <a:pt x="1637839" y="7622754"/>
                </a:moveTo>
                <a:lnTo>
                  <a:pt x="1301470" y="7622754"/>
                </a:lnTo>
                <a:lnTo>
                  <a:pt x="1301470" y="7973301"/>
                </a:lnTo>
                <a:lnTo>
                  <a:pt x="1637839" y="7973301"/>
                </a:lnTo>
                <a:close/>
                <a:moveTo>
                  <a:pt x="1637839" y="7257625"/>
                </a:moveTo>
                <a:lnTo>
                  <a:pt x="1301470" y="7257625"/>
                </a:lnTo>
                <a:lnTo>
                  <a:pt x="1301470" y="7608174"/>
                </a:lnTo>
                <a:lnTo>
                  <a:pt x="1637839" y="7608174"/>
                </a:lnTo>
                <a:close/>
                <a:moveTo>
                  <a:pt x="1637839" y="6892501"/>
                </a:moveTo>
                <a:lnTo>
                  <a:pt x="1301469" y="6892501"/>
                </a:lnTo>
                <a:lnTo>
                  <a:pt x="1301470" y="7243044"/>
                </a:lnTo>
                <a:lnTo>
                  <a:pt x="1637839" y="7243044"/>
                </a:lnTo>
                <a:close/>
                <a:moveTo>
                  <a:pt x="1637839" y="6527374"/>
                </a:moveTo>
                <a:lnTo>
                  <a:pt x="1301469" y="6527374"/>
                </a:lnTo>
                <a:lnTo>
                  <a:pt x="1301469" y="6877920"/>
                </a:lnTo>
                <a:lnTo>
                  <a:pt x="1637839" y="6877920"/>
                </a:lnTo>
                <a:close/>
                <a:moveTo>
                  <a:pt x="1637839" y="6187385"/>
                </a:moveTo>
                <a:lnTo>
                  <a:pt x="1301470" y="6187383"/>
                </a:lnTo>
                <a:lnTo>
                  <a:pt x="1301470" y="6357302"/>
                </a:lnTo>
                <a:lnTo>
                  <a:pt x="1301469" y="6357302"/>
                </a:lnTo>
                <a:lnTo>
                  <a:pt x="1301469" y="6512794"/>
                </a:lnTo>
                <a:lnTo>
                  <a:pt x="1637839" y="6512794"/>
                </a:lnTo>
                <a:close/>
                <a:moveTo>
                  <a:pt x="1637840" y="5822257"/>
                </a:moveTo>
                <a:lnTo>
                  <a:pt x="1301470" y="5822255"/>
                </a:lnTo>
                <a:lnTo>
                  <a:pt x="1301470" y="6172803"/>
                </a:lnTo>
                <a:lnTo>
                  <a:pt x="1637840" y="6172803"/>
                </a:lnTo>
                <a:close/>
                <a:moveTo>
                  <a:pt x="1637840" y="5457129"/>
                </a:moveTo>
                <a:lnTo>
                  <a:pt x="1301470" y="5457129"/>
                </a:lnTo>
                <a:lnTo>
                  <a:pt x="1301470" y="5807676"/>
                </a:lnTo>
                <a:lnTo>
                  <a:pt x="1637840" y="5807676"/>
                </a:lnTo>
                <a:close/>
                <a:moveTo>
                  <a:pt x="1637840" y="5092001"/>
                </a:moveTo>
                <a:lnTo>
                  <a:pt x="1301470" y="5092001"/>
                </a:lnTo>
                <a:lnTo>
                  <a:pt x="1301470" y="5442548"/>
                </a:lnTo>
                <a:lnTo>
                  <a:pt x="1637840" y="5442548"/>
                </a:lnTo>
                <a:close/>
                <a:moveTo>
                  <a:pt x="1637840" y="4726874"/>
                </a:moveTo>
                <a:lnTo>
                  <a:pt x="1301470" y="4726873"/>
                </a:lnTo>
                <a:lnTo>
                  <a:pt x="1301470" y="5077421"/>
                </a:lnTo>
                <a:lnTo>
                  <a:pt x="1637840" y="5077421"/>
                </a:lnTo>
                <a:close/>
                <a:moveTo>
                  <a:pt x="1637840" y="4361746"/>
                </a:moveTo>
                <a:lnTo>
                  <a:pt x="1301470" y="4361745"/>
                </a:lnTo>
                <a:lnTo>
                  <a:pt x="1301470" y="4712293"/>
                </a:lnTo>
                <a:lnTo>
                  <a:pt x="1637840" y="4712293"/>
                </a:lnTo>
                <a:close/>
                <a:moveTo>
                  <a:pt x="1637840" y="3996618"/>
                </a:moveTo>
                <a:lnTo>
                  <a:pt x="1301470" y="3996618"/>
                </a:lnTo>
                <a:lnTo>
                  <a:pt x="1301470" y="4347165"/>
                </a:lnTo>
                <a:lnTo>
                  <a:pt x="1637840" y="4347165"/>
                </a:lnTo>
                <a:close/>
                <a:moveTo>
                  <a:pt x="1637840" y="3631491"/>
                </a:moveTo>
                <a:lnTo>
                  <a:pt x="1301471" y="3631491"/>
                </a:lnTo>
                <a:lnTo>
                  <a:pt x="1301470" y="3982038"/>
                </a:lnTo>
                <a:lnTo>
                  <a:pt x="1637840" y="3982038"/>
                </a:lnTo>
                <a:close/>
                <a:moveTo>
                  <a:pt x="1637840" y="3266363"/>
                </a:moveTo>
                <a:lnTo>
                  <a:pt x="1301471" y="3266363"/>
                </a:lnTo>
                <a:lnTo>
                  <a:pt x="1301471" y="3616911"/>
                </a:lnTo>
                <a:lnTo>
                  <a:pt x="1637840" y="3616911"/>
                </a:lnTo>
                <a:close/>
                <a:moveTo>
                  <a:pt x="1637840" y="2901235"/>
                </a:moveTo>
                <a:lnTo>
                  <a:pt x="1301471" y="2901235"/>
                </a:lnTo>
                <a:lnTo>
                  <a:pt x="1301471" y="3251783"/>
                </a:lnTo>
                <a:lnTo>
                  <a:pt x="1637840" y="3251783"/>
                </a:lnTo>
                <a:close/>
                <a:moveTo>
                  <a:pt x="1637840" y="2536108"/>
                </a:moveTo>
                <a:lnTo>
                  <a:pt x="1301471" y="2536108"/>
                </a:lnTo>
                <a:lnTo>
                  <a:pt x="1301471" y="2886655"/>
                </a:lnTo>
                <a:lnTo>
                  <a:pt x="1637840" y="2886655"/>
                </a:lnTo>
                <a:close/>
                <a:moveTo>
                  <a:pt x="1637840" y="2170981"/>
                </a:moveTo>
                <a:lnTo>
                  <a:pt x="1301471" y="2170981"/>
                </a:lnTo>
                <a:lnTo>
                  <a:pt x="1301471" y="2521528"/>
                </a:lnTo>
                <a:lnTo>
                  <a:pt x="1637840" y="2521528"/>
                </a:lnTo>
                <a:close/>
                <a:moveTo>
                  <a:pt x="1637840" y="1805854"/>
                </a:moveTo>
                <a:lnTo>
                  <a:pt x="1301471" y="1805854"/>
                </a:lnTo>
                <a:lnTo>
                  <a:pt x="1301471" y="2156401"/>
                </a:lnTo>
                <a:lnTo>
                  <a:pt x="1637840" y="2156401"/>
                </a:lnTo>
                <a:close/>
                <a:moveTo>
                  <a:pt x="1637840" y="1440727"/>
                </a:moveTo>
                <a:lnTo>
                  <a:pt x="1301471" y="1440727"/>
                </a:lnTo>
                <a:lnTo>
                  <a:pt x="1301471" y="1791274"/>
                </a:lnTo>
                <a:lnTo>
                  <a:pt x="1637840" y="1791274"/>
                </a:lnTo>
                <a:close/>
                <a:moveTo>
                  <a:pt x="1637840" y="1075598"/>
                </a:moveTo>
                <a:lnTo>
                  <a:pt x="1301471" y="1075598"/>
                </a:lnTo>
                <a:lnTo>
                  <a:pt x="1301471" y="1426147"/>
                </a:lnTo>
                <a:lnTo>
                  <a:pt x="1637840" y="1426147"/>
                </a:lnTo>
                <a:close/>
                <a:moveTo>
                  <a:pt x="1637840" y="710474"/>
                </a:moveTo>
                <a:lnTo>
                  <a:pt x="1301470" y="710474"/>
                </a:lnTo>
                <a:lnTo>
                  <a:pt x="1301471" y="1061017"/>
                </a:lnTo>
                <a:lnTo>
                  <a:pt x="1637840" y="1061017"/>
                </a:lnTo>
                <a:close/>
                <a:moveTo>
                  <a:pt x="1637840" y="345347"/>
                </a:moveTo>
                <a:lnTo>
                  <a:pt x="1301470" y="345347"/>
                </a:lnTo>
                <a:lnTo>
                  <a:pt x="1301470" y="695893"/>
                </a:lnTo>
                <a:lnTo>
                  <a:pt x="1637840" y="695893"/>
                </a:lnTo>
                <a:close/>
                <a:moveTo>
                  <a:pt x="1989429" y="12004284"/>
                </a:moveTo>
                <a:lnTo>
                  <a:pt x="1653059" y="12004284"/>
                </a:lnTo>
                <a:lnTo>
                  <a:pt x="1653059" y="12354830"/>
                </a:lnTo>
                <a:lnTo>
                  <a:pt x="1989429" y="12354830"/>
                </a:lnTo>
                <a:close/>
                <a:moveTo>
                  <a:pt x="1989429" y="11639156"/>
                </a:moveTo>
                <a:lnTo>
                  <a:pt x="1653059" y="11639156"/>
                </a:lnTo>
                <a:lnTo>
                  <a:pt x="1653059" y="11989703"/>
                </a:lnTo>
                <a:lnTo>
                  <a:pt x="1989429" y="11989703"/>
                </a:lnTo>
                <a:close/>
                <a:moveTo>
                  <a:pt x="1989429" y="11274028"/>
                </a:moveTo>
                <a:lnTo>
                  <a:pt x="1653059" y="11274028"/>
                </a:lnTo>
                <a:lnTo>
                  <a:pt x="1653059" y="11624575"/>
                </a:lnTo>
                <a:lnTo>
                  <a:pt x="1989429" y="11624575"/>
                </a:lnTo>
                <a:close/>
                <a:moveTo>
                  <a:pt x="1989429" y="10908901"/>
                </a:moveTo>
                <a:lnTo>
                  <a:pt x="1653059" y="10908901"/>
                </a:lnTo>
                <a:lnTo>
                  <a:pt x="1653059" y="11259448"/>
                </a:lnTo>
                <a:lnTo>
                  <a:pt x="1989429" y="11259448"/>
                </a:lnTo>
                <a:close/>
                <a:moveTo>
                  <a:pt x="1989429" y="10543773"/>
                </a:moveTo>
                <a:lnTo>
                  <a:pt x="1653059" y="10543773"/>
                </a:lnTo>
                <a:lnTo>
                  <a:pt x="1653059" y="10894320"/>
                </a:lnTo>
                <a:lnTo>
                  <a:pt x="1989429" y="10894320"/>
                </a:lnTo>
                <a:close/>
                <a:moveTo>
                  <a:pt x="1989429" y="10178645"/>
                </a:moveTo>
                <a:lnTo>
                  <a:pt x="1653059" y="10178645"/>
                </a:lnTo>
                <a:lnTo>
                  <a:pt x="1653059" y="10529192"/>
                </a:lnTo>
                <a:lnTo>
                  <a:pt x="1989429" y="10529192"/>
                </a:lnTo>
                <a:close/>
                <a:moveTo>
                  <a:pt x="1989429" y="9813518"/>
                </a:moveTo>
                <a:lnTo>
                  <a:pt x="1653059" y="9813518"/>
                </a:lnTo>
                <a:lnTo>
                  <a:pt x="1653059" y="10164065"/>
                </a:lnTo>
                <a:lnTo>
                  <a:pt x="1989429" y="10164065"/>
                </a:lnTo>
                <a:close/>
                <a:moveTo>
                  <a:pt x="1989429" y="9448390"/>
                </a:moveTo>
                <a:lnTo>
                  <a:pt x="1653059" y="9448390"/>
                </a:lnTo>
                <a:lnTo>
                  <a:pt x="1653059" y="9798938"/>
                </a:lnTo>
                <a:lnTo>
                  <a:pt x="1989429" y="9798938"/>
                </a:lnTo>
                <a:close/>
                <a:moveTo>
                  <a:pt x="1989429" y="9083262"/>
                </a:moveTo>
                <a:lnTo>
                  <a:pt x="1653059" y="9083262"/>
                </a:lnTo>
                <a:lnTo>
                  <a:pt x="1653059" y="9433810"/>
                </a:lnTo>
                <a:lnTo>
                  <a:pt x="1989429" y="9433810"/>
                </a:lnTo>
                <a:close/>
                <a:moveTo>
                  <a:pt x="1989429" y="8718135"/>
                </a:moveTo>
                <a:lnTo>
                  <a:pt x="1653059" y="8718135"/>
                </a:lnTo>
                <a:lnTo>
                  <a:pt x="1653059" y="9068682"/>
                </a:lnTo>
                <a:lnTo>
                  <a:pt x="1989429" y="9068682"/>
                </a:lnTo>
                <a:close/>
                <a:moveTo>
                  <a:pt x="1989429" y="8353008"/>
                </a:moveTo>
                <a:lnTo>
                  <a:pt x="1653059" y="8353008"/>
                </a:lnTo>
                <a:lnTo>
                  <a:pt x="1653059" y="8703555"/>
                </a:lnTo>
                <a:lnTo>
                  <a:pt x="1989429" y="8703555"/>
                </a:lnTo>
                <a:close/>
                <a:moveTo>
                  <a:pt x="1989429" y="7987881"/>
                </a:moveTo>
                <a:lnTo>
                  <a:pt x="1653059" y="7987881"/>
                </a:lnTo>
                <a:lnTo>
                  <a:pt x="1653059" y="8338428"/>
                </a:lnTo>
                <a:lnTo>
                  <a:pt x="1989429" y="8338428"/>
                </a:lnTo>
                <a:close/>
                <a:moveTo>
                  <a:pt x="1989429" y="7622754"/>
                </a:moveTo>
                <a:lnTo>
                  <a:pt x="1653059" y="7622754"/>
                </a:lnTo>
                <a:lnTo>
                  <a:pt x="1653059" y="7973301"/>
                </a:lnTo>
                <a:lnTo>
                  <a:pt x="1989429" y="7973301"/>
                </a:lnTo>
                <a:close/>
                <a:moveTo>
                  <a:pt x="1989429" y="7257625"/>
                </a:moveTo>
                <a:lnTo>
                  <a:pt x="1653059" y="7257625"/>
                </a:lnTo>
                <a:lnTo>
                  <a:pt x="1653059" y="7608174"/>
                </a:lnTo>
                <a:lnTo>
                  <a:pt x="1989429" y="7608174"/>
                </a:lnTo>
                <a:close/>
                <a:moveTo>
                  <a:pt x="1989429" y="6892501"/>
                </a:moveTo>
                <a:lnTo>
                  <a:pt x="1653059" y="6892501"/>
                </a:lnTo>
                <a:lnTo>
                  <a:pt x="1653059" y="7243044"/>
                </a:lnTo>
                <a:lnTo>
                  <a:pt x="1989429" y="7243044"/>
                </a:lnTo>
                <a:close/>
                <a:moveTo>
                  <a:pt x="1989429" y="6527374"/>
                </a:moveTo>
                <a:lnTo>
                  <a:pt x="1653059" y="6527374"/>
                </a:lnTo>
                <a:lnTo>
                  <a:pt x="1653059" y="6877920"/>
                </a:lnTo>
                <a:lnTo>
                  <a:pt x="1989429" y="6877920"/>
                </a:lnTo>
                <a:close/>
                <a:moveTo>
                  <a:pt x="1989429" y="6187385"/>
                </a:moveTo>
                <a:lnTo>
                  <a:pt x="1653060" y="6187385"/>
                </a:lnTo>
                <a:lnTo>
                  <a:pt x="1653060" y="6357302"/>
                </a:lnTo>
                <a:lnTo>
                  <a:pt x="1653059" y="6357302"/>
                </a:lnTo>
                <a:lnTo>
                  <a:pt x="1653059" y="6512794"/>
                </a:lnTo>
                <a:lnTo>
                  <a:pt x="1989429" y="6512794"/>
                </a:lnTo>
                <a:close/>
                <a:moveTo>
                  <a:pt x="1989430" y="5822257"/>
                </a:moveTo>
                <a:lnTo>
                  <a:pt x="1653060" y="5822257"/>
                </a:lnTo>
                <a:lnTo>
                  <a:pt x="1653060" y="6172803"/>
                </a:lnTo>
                <a:lnTo>
                  <a:pt x="1989430" y="6172803"/>
                </a:lnTo>
                <a:close/>
                <a:moveTo>
                  <a:pt x="1989430" y="5457129"/>
                </a:moveTo>
                <a:lnTo>
                  <a:pt x="1653060" y="5457129"/>
                </a:lnTo>
                <a:lnTo>
                  <a:pt x="1653060" y="5807676"/>
                </a:lnTo>
                <a:lnTo>
                  <a:pt x="1989430" y="5807676"/>
                </a:lnTo>
                <a:close/>
                <a:moveTo>
                  <a:pt x="1989430" y="5092001"/>
                </a:moveTo>
                <a:lnTo>
                  <a:pt x="1653060" y="5092001"/>
                </a:lnTo>
                <a:lnTo>
                  <a:pt x="1653060" y="5442548"/>
                </a:lnTo>
                <a:lnTo>
                  <a:pt x="1989430" y="5442548"/>
                </a:lnTo>
                <a:close/>
                <a:moveTo>
                  <a:pt x="1989430" y="4726874"/>
                </a:moveTo>
                <a:lnTo>
                  <a:pt x="1653060" y="4726874"/>
                </a:lnTo>
                <a:lnTo>
                  <a:pt x="1653060" y="5077421"/>
                </a:lnTo>
                <a:lnTo>
                  <a:pt x="1989430" y="5077421"/>
                </a:lnTo>
                <a:close/>
                <a:moveTo>
                  <a:pt x="1989430" y="4361746"/>
                </a:moveTo>
                <a:lnTo>
                  <a:pt x="1653060" y="4361746"/>
                </a:lnTo>
                <a:lnTo>
                  <a:pt x="1653060" y="4712293"/>
                </a:lnTo>
                <a:lnTo>
                  <a:pt x="1989430" y="4712293"/>
                </a:lnTo>
                <a:close/>
                <a:moveTo>
                  <a:pt x="1989430" y="3996618"/>
                </a:moveTo>
                <a:lnTo>
                  <a:pt x="1653060" y="3996618"/>
                </a:lnTo>
                <a:lnTo>
                  <a:pt x="1653060" y="4347165"/>
                </a:lnTo>
                <a:lnTo>
                  <a:pt x="1989430" y="4347165"/>
                </a:lnTo>
                <a:close/>
                <a:moveTo>
                  <a:pt x="1989430" y="3631491"/>
                </a:moveTo>
                <a:lnTo>
                  <a:pt x="1653060" y="3631491"/>
                </a:lnTo>
                <a:lnTo>
                  <a:pt x="1653060" y="3982038"/>
                </a:lnTo>
                <a:lnTo>
                  <a:pt x="1989430" y="3982038"/>
                </a:lnTo>
                <a:close/>
                <a:moveTo>
                  <a:pt x="1989430" y="3266363"/>
                </a:moveTo>
                <a:lnTo>
                  <a:pt x="1653060" y="3266363"/>
                </a:lnTo>
                <a:lnTo>
                  <a:pt x="1653060" y="3616911"/>
                </a:lnTo>
                <a:lnTo>
                  <a:pt x="1989430" y="3616911"/>
                </a:lnTo>
                <a:close/>
                <a:moveTo>
                  <a:pt x="1989430" y="2901235"/>
                </a:moveTo>
                <a:lnTo>
                  <a:pt x="1653060" y="2901235"/>
                </a:lnTo>
                <a:lnTo>
                  <a:pt x="1653060" y="3251783"/>
                </a:lnTo>
                <a:lnTo>
                  <a:pt x="1989430" y="3251783"/>
                </a:lnTo>
                <a:close/>
                <a:moveTo>
                  <a:pt x="1989430" y="2536108"/>
                </a:moveTo>
                <a:lnTo>
                  <a:pt x="1653060" y="2536108"/>
                </a:lnTo>
                <a:lnTo>
                  <a:pt x="1653060" y="2886655"/>
                </a:lnTo>
                <a:lnTo>
                  <a:pt x="1989430" y="2886655"/>
                </a:lnTo>
                <a:close/>
                <a:moveTo>
                  <a:pt x="1989430" y="2170981"/>
                </a:moveTo>
                <a:lnTo>
                  <a:pt x="1653060" y="2170981"/>
                </a:lnTo>
                <a:lnTo>
                  <a:pt x="1653060" y="2521528"/>
                </a:lnTo>
                <a:lnTo>
                  <a:pt x="1989430" y="2521528"/>
                </a:lnTo>
                <a:close/>
                <a:moveTo>
                  <a:pt x="1989430" y="1805854"/>
                </a:moveTo>
                <a:lnTo>
                  <a:pt x="1653060" y="1805854"/>
                </a:lnTo>
                <a:lnTo>
                  <a:pt x="1653060" y="2156401"/>
                </a:lnTo>
                <a:lnTo>
                  <a:pt x="1989430" y="2156401"/>
                </a:lnTo>
                <a:close/>
                <a:moveTo>
                  <a:pt x="1989430" y="1440727"/>
                </a:moveTo>
                <a:lnTo>
                  <a:pt x="1653060" y="1440727"/>
                </a:lnTo>
                <a:lnTo>
                  <a:pt x="1653060" y="1791274"/>
                </a:lnTo>
                <a:lnTo>
                  <a:pt x="1989430" y="1791274"/>
                </a:lnTo>
                <a:close/>
                <a:moveTo>
                  <a:pt x="1989430" y="1075598"/>
                </a:moveTo>
                <a:lnTo>
                  <a:pt x="1653060" y="1075598"/>
                </a:lnTo>
                <a:lnTo>
                  <a:pt x="1653060" y="1426147"/>
                </a:lnTo>
                <a:lnTo>
                  <a:pt x="1989430" y="1426147"/>
                </a:lnTo>
                <a:close/>
                <a:moveTo>
                  <a:pt x="1989430" y="710474"/>
                </a:moveTo>
                <a:lnTo>
                  <a:pt x="1653060" y="710474"/>
                </a:lnTo>
                <a:lnTo>
                  <a:pt x="1653060" y="1061017"/>
                </a:lnTo>
                <a:lnTo>
                  <a:pt x="1989430" y="1061017"/>
                </a:lnTo>
                <a:close/>
                <a:moveTo>
                  <a:pt x="1989430" y="345347"/>
                </a:moveTo>
                <a:lnTo>
                  <a:pt x="1653060" y="345347"/>
                </a:lnTo>
                <a:lnTo>
                  <a:pt x="1653060" y="695893"/>
                </a:lnTo>
                <a:lnTo>
                  <a:pt x="1989430" y="695893"/>
                </a:lnTo>
                <a:close/>
                <a:moveTo>
                  <a:pt x="2341019" y="12004284"/>
                </a:moveTo>
                <a:lnTo>
                  <a:pt x="2004649" y="12004284"/>
                </a:lnTo>
                <a:lnTo>
                  <a:pt x="2004649" y="12354830"/>
                </a:lnTo>
                <a:lnTo>
                  <a:pt x="2341019" y="12354830"/>
                </a:lnTo>
                <a:close/>
                <a:moveTo>
                  <a:pt x="2341019" y="11639156"/>
                </a:moveTo>
                <a:lnTo>
                  <a:pt x="2004649" y="11639156"/>
                </a:lnTo>
                <a:lnTo>
                  <a:pt x="2004649" y="11989703"/>
                </a:lnTo>
                <a:lnTo>
                  <a:pt x="2341019" y="11989703"/>
                </a:lnTo>
                <a:close/>
                <a:moveTo>
                  <a:pt x="2341019" y="11274028"/>
                </a:moveTo>
                <a:lnTo>
                  <a:pt x="2004649" y="11274028"/>
                </a:lnTo>
                <a:lnTo>
                  <a:pt x="2004649" y="11624575"/>
                </a:lnTo>
                <a:lnTo>
                  <a:pt x="2341019" y="11624575"/>
                </a:lnTo>
                <a:close/>
                <a:moveTo>
                  <a:pt x="2341019" y="10908901"/>
                </a:moveTo>
                <a:lnTo>
                  <a:pt x="2004649" y="10908901"/>
                </a:lnTo>
                <a:lnTo>
                  <a:pt x="2004649" y="11259448"/>
                </a:lnTo>
                <a:lnTo>
                  <a:pt x="2341019" y="11259448"/>
                </a:lnTo>
                <a:close/>
                <a:moveTo>
                  <a:pt x="2341020" y="10543773"/>
                </a:moveTo>
                <a:lnTo>
                  <a:pt x="2004649" y="10543773"/>
                </a:lnTo>
                <a:lnTo>
                  <a:pt x="2004649" y="10894320"/>
                </a:lnTo>
                <a:lnTo>
                  <a:pt x="2341019" y="10894320"/>
                </a:lnTo>
                <a:close/>
                <a:moveTo>
                  <a:pt x="2341020" y="10178645"/>
                </a:moveTo>
                <a:lnTo>
                  <a:pt x="2004649" y="10178645"/>
                </a:lnTo>
                <a:lnTo>
                  <a:pt x="2004649" y="10529192"/>
                </a:lnTo>
                <a:lnTo>
                  <a:pt x="2341020" y="10529192"/>
                </a:lnTo>
                <a:close/>
                <a:moveTo>
                  <a:pt x="2341020" y="9813518"/>
                </a:moveTo>
                <a:lnTo>
                  <a:pt x="2004649" y="9813518"/>
                </a:lnTo>
                <a:lnTo>
                  <a:pt x="2004649" y="10164065"/>
                </a:lnTo>
                <a:lnTo>
                  <a:pt x="2341020" y="10164065"/>
                </a:lnTo>
                <a:close/>
                <a:moveTo>
                  <a:pt x="2341020" y="9448390"/>
                </a:moveTo>
                <a:lnTo>
                  <a:pt x="2004649" y="9448390"/>
                </a:lnTo>
                <a:lnTo>
                  <a:pt x="2004649" y="9798938"/>
                </a:lnTo>
                <a:lnTo>
                  <a:pt x="2341020" y="9798938"/>
                </a:lnTo>
                <a:close/>
                <a:moveTo>
                  <a:pt x="2341020" y="9083262"/>
                </a:moveTo>
                <a:lnTo>
                  <a:pt x="2004649" y="9083262"/>
                </a:lnTo>
                <a:lnTo>
                  <a:pt x="2004649" y="9433810"/>
                </a:lnTo>
                <a:lnTo>
                  <a:pt x="2341020" y="9433810"/>
                </a:lnTo>
                <a:close/>
                <a:moveTo>
                  <a:pt x="2341020" y="8718135"/>
                </a:moveTo>
                <a:lnTo>
                  <a:pt x="2004649" y="8718135"/>
                </a:lnTo>
                <a:lnTo>
                  <a:pt x="2004649" y="9068682"/>
                </a:lnTo>
                <a:lnTo>
                  <a:pt x="2341020" y="9068682"/>
                </a:lnTo>
                <a:close/>
                <a:moveTo>
                  <a:pt x="2341020" y="8353008"/>
                </a:moveTo>
                <a:lnTo>
                  <a:pt x="2004649" y="8353008"/>
                </a:lnTo>
                <a:lnTo>
                  <a:pt x="2004649" y="8703555"/>
                </a:lnTo>
                <a:lnTo>
                  <a:pt x="2341020" y="8703555"/>
                </a:lnTo>
                <a:close/>
                <a:moveTo>
                  <a:pt x="2341020" y="7987881"/>
                </a:moveTo>
                <a:lnTo>
                  <a:pt x="2004649" y="7987881"/>
                </a:lnTo>
                <a:lnTo>
                  <a:pt x="2004649" y="8338428"/>
                </a:lnTo>
                <a:lnTo>
                  <a:pt x="2341020" y="8338428"/>
                </a:lnTo>
                <a:close/>
                <a:moveTo>
                  <a:pt x="2341020" y="7622754"/>
                </a:moveTo>
                <a:lnTo>
                  <a:pt x="2004649" y="7622754"/>
                </a:lnTo>
                <a:lnTo>
                  <a:pt x="2004649" y="7973301"/>
                </a:lnTo>
                <a:lnTo>
                  <a:pt x="2341020" y="7973301"/>
                </a:lnTo>
                <a:close/>
                <a:moveTo>
                  <a:pt x="2341020" y="7257625"/>
                </a:moveTo>
                <a:lnTo>
                  <a:pt x="2004649" y="7257625"/>
                </a:lnTo>
                <a:lnTo>
                  <a:pt x="2004649" y="7608174"/>
                </a:lnTo>
                <a:lnTo>
                  <a:pt x="2341020" y="7608174"/>
                </a:lnTo>
                <a:close/>
                <a:moveTo>
                  <a:pt x="2341020" y="6892501"/>
                </a:moveTo>
                <a:lnTo>
                  <a:pt x="2004649" y="6892501"/>
                </a:lnTo>
                <a:lnTo>
                  <a:pt x="2004649" y="7243044"/>
                </a:lnTo>
                <a:lnTo>
                  <a:pt x="2341020" y="7243044"/>
                </a:lnTo>
                <a:close/>
                <a:moveTo>
                  <a:pt x="2341020" y="6527374"/>
                </a:moveTo>
                <a:lnTo>
                  <a:pt x="2004649" y="6527374"/>
                </a:lnTo>
                <a:lnTo>
                  <a:pt x="2004649" y="6877920"/>
                </a:lnTo>
                <a:lnTo>
                  <a:pt x="2341020" y="6877920"/>
                </a:lnTo>
                <a:close/>
                <a:moveTo>
                  <a:pt x="2341020" y="6187385"/>
                </a:moveTo>
                <a:lnTo>
                  <a:pt x="2004650" y="6187385"/>
                </a:lnTo>
                <a:lnTo>
                  <a:pt x="2004650" y="6357302"/>
                </a:lnTo>
                <a:lnTo>
                  <a:pt x="2004649" y="6357302"/>
                </a:lnTo>
                <a:lnTo>
                  <a:pt x="2004649" y="6512794"/>
                </a:lnTo>
                <a:lnTo>
                  <a:pt x="2341020" y="6512794"/>
                </a:lnTo>
                <a:lnTo>
                  <a:pt x="2341020" y="6357302"/>
                </a:lnTo>
                <a:close/>
                <a:moveTo>
                  <a:pt x="2341020" y="5822257"/>
                </a:moveTo>
                <a:lnTo>
                  <a:pt x="2004650" y="5822257"/>
                </a:lnTo>
                <a:lnTo>
                  <a:pt x="2004650" y="6172803"/>
                </a:lnTo>
                <a:lnTo>
                  <a:pt x="2341020" y="6172803"/>
                </a:lnTo>
                <a:close/>
                <a:moveTo>
                  <a:pt x="2341020" y="5457129"/>
                </a:moveTo>
                <a:lnTo>
                  <a:pt x="2004650" y="5457129"/>
                </a:lnTo>
                <a:lnTo>
                  <a:pt x="2004650" y="5807676"/>
                </a:lnTo>
                <a:lnTo>
                  <a:pt x="2341020" y="5807676"/>
                </a:lnTo>
                <a:close/>
                <a:moveTo>
                  <a:pt x="2341020" y="5092001"/>
                </a:moveTo>
                <a:lnTo>
                  <a:pt x="2004650" y="5092001"/>
                </a:lnTo>
                <a:lnTo>
                  <a:pt x="2004650" y="5442548"/>
                </a:lnTo>
                <a:lnTo>
                  <a:pt x="2341020" y="5442548"/>
                </a:lnTo>
                <a:close/>
                <a:moveTo>
                  <a:pt x="2341020" y="4726874"/>
                </a:moveTo>
                <a:lnTo>
                  <a:pt x="2004650" y="4726874"/>
                </a:lnTo>
                <a:lnTo>
                  <a:pt x="2004650" y="5077421"/>
                </a:lnTo>
                <a:lnTo>
                  <a:pt x="2341020" y="5077421"/>
                </a:lnTo>
                <a:close/>
                <a:moveTo>
                  <a:pt x="2341021" y="4361746"/>
                </a:moveTo>
                <a:lnTo>
                  <a:pt x="2004650" y="4361746"/>
                </a:lnTo>
                <a:lnTo>
                  <a:pt x="2004650" y="4712293"/>
                </a:lnTo>
                <a:lnTo>
                  <a:pt x="2341020" y="4712293"/>
                </a:lnTo>
                <a:close/>
                <a:moveTo>
                  <a:pt x="2341021" y="3996618"/>
                </a:moveTo>
                <a:lnTo>
                  <a:pt x="2004650" y="3996618"/>
                </a:lnTo>
                <a:lnTo>
                  <a:pt x="2004650" y="4347165"/>
                </a:lnTo>
                <a:lnTo>
                  <a:pt x="2341021" y="4347165"/>
                </a:lnTo>
                <a:close/>
                <a:moveTo>
                  <a:pt x="2341021" y="3631491"/>
                </a:moveTo>
                <a:lnTo>
                  <a:pt x="2004650" y="3631491"/>
                </a:lnTo>
                <a:lnTo>
                  <a:pt x="2004650" y="3982038"/>
                </a:lnTo>
                <a:lnTo>
                  <a:pt x="2341021" y="3982038"/>
                </a:lnTo>
                <a:close/>
                <a:moveTo>
                  <a:pt x="2341021" y="3266363"/>
                </a:moveTo>
                <a:lnTo>
                  <a:pt x="2004650" y="3266363"/>
                </a:lnTo>
                <a:lnTo>
                  <a:pt x="2004650" y="3616911"/>
                </a:lnTo>
                <a:lnTo>
                  <a:pt x="2341021" y="3616911"/>
                </a:lnTo>
                <a:close/>
                <a:moveTo>
                  <a:pt x="2341021" y="2901235"/>
                </a:moveTo>
                <a:lnTo>
                  <a:pt x="2004650" y="2901235"/>
                </a:lnTo>
                <a:lnTo>
                  <a:pt x="2004650" y="3251783"/>
                </a:lnTo>
                <a:lnTo>
                  <a:pt x="2341021" y="3251783"/>
                </a:lnTo>
                <a:close/>
                <a:moveTo>
                  <a:pt x="2341021" y="2536108"/>
                </a:moveTo>
                <a:lnTo>
                  <a:pt x="2004650" y="2536108"/>
                </a:lnTo>
                <a:lnTo>
                  <a:pt x="2004650" y="2886655"/>
                </a:lnTo>
                <a:lnTo>
                  <a:pt x="2341021" y="2886655"/>
                </a:lnTo>
                <a:close/>
                <a:moveTo>
                  <a:pt x="2341021" y="2170981"/>
                </a:moveTo>
                <a:lnTo>
                  <a:pt x="2004650" y="2170981"/>
                </a:lnTo>
                <a:lnTo>
                  <a:pt x="2004650" y="2521528"/>
                </a:lnTo>
                <a:lnTo>
                  <a:pt x="2341021" y="2521528"/>
                </a:lnTo>
                <a:close/>
                <a:moveTo>
                  <a:pt x="2341021" y="1805854"/>
                </a:moveTo>
                <a:lnTo>
                  <a:pt x="2004650" y="1805854"/>
                </a:lnTo>
                <a:lnTo>
                  <a:pt x="2004650" y="2156401"/>
                </a:lnTo>
                <a:lnTo>
                  <a:pt x="2341021" y="2156401"/>
                </a:lnTo>
                <a:close/>
                <a:moveTo>
                  <a:pt x="2341021" y="1440727"/>
                </a:moveTo>
                <a:lnTo>
                  <a:pt x="2004650" y="1440727"/>
                </a:lnTo>
                <a:lnTo>
                  <a:pt x="2004650" y="1791274"/>
                </a:lnTo>
                <a:lnTo>
                  <a:pt x="2341021" y="1791274"/>
                </a:lnTo>
                <a:close/>
                <a:moveTo>
                  <a:pt x="2341021" y="1075598"/>
                </a:moveTo>
                <a:lnTo>
                  <a:pt x="2004650" y="1075598"/>
                </a:lnTo>
                <a:lnTo>
                  <a:pt x="2004650" y="1426147"/>
                </a:lnTo>
                <a:lnTo>
                  <a:pt x="2341021" y="1426147"/>
                </a:lnTo>
                <a:close/>
                <a:moveTo>
                  <a:pt x="2341021" y="710474"/>
                </a:moveTo>
                <a:lnTo>
                  <a:pt x="2004650" y="710474"/>
                </a:lnTo>
                <a:lnTo>
                  <a:pt x="2004650" y="1061017"/>
                </a:lnTo>
                <a:lnTo>
                  <a:pt x="2341021" y="1061017"/>
                </a:lnTo>
                <a:close/>
                <a:moveTo>
                  <a:pt x="2341021" y="345347"/>
                </a:moveTo>
                <a:lnTo>
                  <a:pt x="2004650" y="345347"/>
                </a:lnTo>
                <a:lnTo>
                  <a:pt x="2004650" y="695893"/>
                </a:lnTo>
                <a:lnTo>
                  <a:pt x="2341021" y="695893"/>
                </a:lnTo>
                <a:close/>
                <a:moveTo>
                  <a:pt x="2692608" y="12004284"/>
                </a:moveTo>
                <a:lnTo>
                  <a:pt x="2356239" y="12004284"/>
                </a:lnTo>
                <a:lnTo>
                  <a:pt x="2356239" y="12354830"/>
                </a:lnTo>
                <a:lnTo>
                  <a:pt x="2692608" y="12354830"/>
                </a:lnTo>
                <a:close/>
                <a:moveTo>
                  <a:pt x="2692608" y="11639156"/>
                </a:moveTo>
                <a:lnTo>
                  <a:pt x="2356239" y="11639156"/>
                </a:lnTo>
                <a:lnTo>
                  <a:pt x="2356239" y="11989703"/>
                </a:lnTo>
                <a:lnTo>
                  <a:pt x="2692608" y="11989703"/>
                </a:lnTo>
                <a:close/>
                <a:moveTo>
                  <a:pt x="2692608" y="11274028"/>
                </a:moveTo>
                <a:lnTo>
                  <a:pt x="2356239" y="11274028"/>
                </a:lnTo>
                <a:lnTo>
                  <a:pt x="2356239" y="11624575"/>
                </a:lnTo>
                <a:lnTo>
                  <a:pt x="2692608" y="11624575"/>
                </a:lnTo>
                <a:close/>
                <a:moveTo>
                  <a:pt x="2692608" y="10908900"/>
                </a:moveTo>
                <a:lnTo>
                  <a:pt x="2356239" y="10908901"/>
                </a:lnTo>
                <a:lnTo>
                  <a:pt x="2356239" y="11259448"/>
                </a:lnTo>
                <a:lnTo>
                  <a:pt x="2692608" y="11259448"/>
                </a:lnTo>
                <a:close/>
                <a:moveTo>
                  <a:pt x="2692608" y="10543773"/>
                </a:moveTo>
                <a:lnTo>
                  <a:pt x="2356239" y="10543773"/>
                </a:lnTo>
                <a:lnTo>
                  <a:pt x="2356239" y="10894320"/>
                </a:lnTo>
                <a:lnTo>
                  <a:pt x="2692608" y="10894320"/>
                </a:lnTo>
                <a:close/>
                <a:moveTo>
                  <a:pt x="2692608" y="10178645"/>
                </a:moveTo>
                <a:lnTo>
                  <a:pt x="2356239" y="10178645"/>
                </a:lnTo>
                <a:lnTo>
                  <a:pt x="2356239" y="10529192"/>
                </a:lnTo>
                <a:lnTo>
                  <a:pt x="2692608" y="10529192"/>
                </a:lnTo>
                <a:close/>
                <a:moveTo>
                  <a:pt x="2692608" y="9813518"/>
                </a:moveTo>
                <a:lnTo>
                  <a:pt x="2356239" y="9813518"/>
                </a:lnTo>
                <a:lnTo>
                  <a:pt x="2356239" y="10164065"/>
                </a:lnTo>
                <a:lnTo>
                  <a:pt x="2692608" y="10164065"/>
                </a:lnTo>
                <a:close/>
                <a:moveTo>
                  <a:pt x="2692608" y="9448390"/>
                </a:moveTo>
                <a:lnTo>
                  <a:pt x="2356239" y="9448390"/>
                </a:lnTo>
                <a:lnTo>
                  <a:pt x="2356239" y="9798938"/>
                </a:lnTo>
                <a:lnTo>
                  <a:pt x="2692608" y="9798938"/>
                </a:lnTo>
                <a:close/>
                <a:moveTo>
                  <a:pt x="2692608" y="9083262"/>
                </a:moveTo>
                <a:lnTo>
                  <a:pt x="2356239" y="9083262"/>
                </a:lnTo>
                <a:lnTo>
                  <a:pt x="2356239" y="9433810"/>
                </a:lnTo>
                <a:lnTo>
                  <a:pt x="2692608" y="9433810"/>
                </a:lnTo>
                <a:close/>
                <a:moveTo>
                  <a:pt x="2692608" y="8718135"/>
                </a:moveTo>
                <a:lnTo>
                  <a:pt x="2356239" y="8718135"/>
                </a:lnTo>
                <a:lnTo>
                  <a:pt x="2356239" y="9068682"/>
                </a:lnTo>
                <a:lnTo>
                  <a:pt x="2692608" y="9068682"/>
                </a:lnTo>
                <a:close/>
                <a:moveTo>
                  <a:pt x="2692608" y="8353008"/>
                </a:moveTo>
                <a:lnTo>
                  <a:pt x="2356239" y="8353008"/>
                </a:lnTo>
                <a:lnTo>
                  <a:pt x="2356239" y="8703555"/>
                </a:lnTo>
                <a:lnTo>
                  <a:pt x="2692608" y="8703555"/>
                </a:lnTo>
                <a:close/>
                <a:moveTo>
                  <a:pt x="2692608" y="7987881"/>
                </a:moveTo>
                <a:lnTo>
                  <a:pt x="2356239" y="7987881"/>
                </a:lnTo>
                <a:lnTo>
                  <a:pt x="2356239" y="8338428"/>
                </a:lnTo>
                <a:lnTo>
                  <a:pt x="2692608" y="8338428"/>
                </a:lnTo>
                <a:close/>
                <a:moveTo>
                  <a:pt x="2692608" y="7622754"/>
                </a:moveTo>
                <a:lnTo>
                  <a:pt x="2356239" y="7622754"/>
                </a:lnTo>
                <a:lnTo>
                  <a:pt x="2356239" y="7973301"/>
                </a:lnTo>
                <a:lnTo>
                  <a:pt x="2692608" y="7973301"/>
                </a:lnTo>
                <a:close/>
                <a:moveTo>
                  <a:pt x="2692608" y="7257625"/>
                </a:moveTo>
                <a:lnTo>
                  <a:pt x="2356239" y="7257625"/>
                </a:lnTo>
                <a:lnTo>
                  <a:pt x="2356239" y="7608174"/>
                </a:lnTo>
                <a:lnTo>
                  <a:pt x="2692608" y="7608174"/>
                </a:lnTo>
                <a:close/>
                <a:moveTo>
                  <a:pt x="2692608" y="6892501"/>
                </a:moveTo>
                <a:lnTo>
                  <a:pt x="2356239" y="6892501"/>
                </a:lnTo>
                <a:lnTo>
                  <a:pt x="2356239" y="7243044"/>
                </a:lnTo>
                <a:lnTo>
                  <a:pt x="2692608" y="7243044"/>
                </a:lnTo>
                <a:close/>
                <a:moveTo>
                  <a:pt x="2692609" y="6527374"/>
                </a:moveTo>
                <a:lnTo>
                  <a:pt x="2356239" y="6527374"/>
                </a:lnTo>
                <a:lnTo>
                  <a:pt x="2356239" y="6877920"/>
                </a:lnTo>
                <a:lnTo>
                  <a:pt x="2692608" y="6877921"/>
                </a:lnTo>
                <a:close/>
                <a:moveTo>
                  <a:pt x="2692609" y="6187384"/>
                </a:moveTo>
                <a:lnTo>
                  <a:pt x="2356240" y="6187385"/>
                </a:lnTo>
                <a:lnTo>
                  <a:pt x="2356240" y="6357302"/>
                </a:lnTo>
                <a:lnTo>
                  <a:pt x="2356239" y="6357302"/>
                </a:lnTo>
                <a:lnTo>
                  <a:pt x="2356239" y="6512794"/>
                </a:lnTo>
                <a:lnTo>
                  <a:pt x="2692609" y="6512794"/>
                </a:lnTo>
                <a:lnTo>
                  <a:pt x="2692609" y="6357302"/>
                </a:lnTo>
                <a:close/>
                <a:moveTo>
                  <a:pt x="2692609" y="5822257"/>
                </a:moveTo>
                <a:lnTo>
                  <a:pt x="2356240" y="5822257"/>
                </a:lnTo>
                <a:lnTo>
                  <a:pt x="2356240" y="6172803"/>
                </a:lnTo>
                <a:lnTo>
                  <a:pt x="2692609" y="6172803"/>
                </a:lnTo>
                <a:close/>
                <a:moveTo>
                  <a:pt x="2692609" y="5457129"/>
                </a:moveTo>
                <a:lnTo>
                  <a:pt x="2356240" y="5457129"/>
                </a:lnTo>
                <a:lnTo>
                  <a:pt x="2356240" y="5807676"/>
                </a:lnTo>
                <a:lnTo>
                  <a:pt x="2692609" y="5807676"/>
                </a:lnTo>
                <a:close/>
                <a:moveTo>
                  <a:pt x="2692609" y="5092001"/>
                </a:moveTo>
                <a:lnTo>
                  <a:pt x="2356240" y="5092001"/>
                </a:lnTo>
                <a:lnTo>
                  <a:pt x="2356240" y="5442548"/>
                </a:lnTo>
                <a:lnTo>
                  <a:pt x="2692609" y="5442548"/>
                </a:lnTo>
                <a:close/>
                <a:moveTo>
                  <a:pt x="2692609" y="4726873"/>
                </a:moveTo>
                <a:lnTo>
                  <a:pt x="2356240" y="4726874"/>
                </a:lnTo>
                <a:lnTo>
                  <a:pt x="2356240" y="5077421"/>
                </a:lnTo>
                <a:lnTo>
                  <a:pt x="2692609" y="5077421"/>
                </a:lnTo>
                <a:close/>
                <a:moveTo>
                  <a:pt x="2692609" y="4361746"/>
                </a:moveTo>
                <a:lnTo>
                  <a:pt x="2356240" y="4361746"/>
                </a:lnTo>
                <a:lnTo>
                  <a:pt x="2356240" y="4712293"/>
                </a:lnTo>
                <a:lnTo>
                  <a:pt x="2692609" y="4712293"/>
                </a:lnTo>
                <a:close/>
                <a:moveTo>
                  <a:pt x="2692609" y="3996618"/>
                </a:moveTo>
                <a:lnTo>
                  <a:pt x="2356240" y="3996618"/>
                </a:lnTo>
                <a:lnTo>
                  <a:pt x="2356240" y="4347165"/>
                </a:lnTo>
                <a:lnTo>
                  <a:pt x="2692609" y="4347165"/>
                </a:lnTo>
                <a:close/>
                <a:moveTo>
                  <a:pt x="2692609" y="3631491"/>
                </a:moveTo>
                <a:lnTo>
                  <a:pt x="2356240" y="3631491"/>
                </a:lnTo>
                <a:lnTo>
                  <a:pt x="2356240" y="3982038"/>
                </a:lnTo>
                <a:lnTo>
                  <a:pt x="2692609" y="3982038"/>
                </a:lnTo>
                <a:close/>
                <a:moveTo>
                  <a:pt x="2692609" y="3266363"/>
                </a:moveTo>
                <a:lnTo>
                  <a:pt x="2356240" y="3266363"/>
                </a:lnTo>
                <a:lnTo>
                  <a:pt x="2356240" y="3616911"/>
                </a:lnTo>
                <a:lnTo>
                  <a:pt x="2692609" y="3616911"/>
                </a:lnTo>
                <a:close/>
                <a:moveTo>
                  <a:pt x="2692609" y="2901235"/>
                </a:moveTo>
                <a:lnTo>
                  <a:pt x="2356240" y="2901235"/>
                </a:lnTo>
                <a:lnTo>
                  <a:pt x="2356240" y="3251783"/>
                </a:lnTo>
                <a:lnTo>
                  <a:pt x="2692609" y="3251783"/>
                </a:lnTo>
                <a:close/>
                <a:moveTo>
                  <a:pt x="2692609" y="2536108"/>
                </a:moveTo>
                <a:lnTo>
                  <a:pt x="2356240" y="2536108"/>
                </a:lnTo>
                <a:lnTo>
                  <a:pt x="2356240" y="2886655"/>
                </a:lnTo>
                <a:lnTo>
                  <a:pt x="2692609" y="2886655"/>
                </a:lnTo>
                <a:close/>
                <a:moveTo>
                  <a:pt x="2692609" y="2170981"/>
                </a:moveTo>
                <a:lnTo>
                  <a:pt x="2356240" y="2170981"/>
                </a:lnTo>
                <a:lnTo>
                  <a:pt x="2356240" y="2521528"/>
                </a:lnTo>
                <a:lnTo>
                  <a:pt x="2692609" y="2521528"/>
                </a:lnTo>
                <a:close/>
                <a:moveTo>
                  <a:pt x="2692609" y="1805854"/>
                </a:moveTo>
                <a:lnTo>
                  <a:pt x="2356240" y="1805854"/>
                </a:lnTo>
                <a:lnTo>
                  <a:pt x="2356240" y="2156401"/>
                </a:lnTo>
                <a:lnTo>
                  <a:pt x="2692609" y="2156401"/>
                </a:lnTo>
                <a:close/>
                <a:moveTo>
                  <a:pt x="2692609" y="1440727"/>
                </a:moveTo>
                <a:lnTo>
                  <a:pt x="2356240" y="1440727"/>
                </a:lnTo>
                <a:lnTo>
                  <a:pt x="2356240" y="1791274"/>
                </a:lnTo>
                <a:lnTo>
                  <a:pt x="2692609" y="1791274"/>
                </a:lnTo>
                <a:close/>
                <a:moveTo>
                  <a:pt x="2692609" y="1075598"/>
                </a:moveTo>
                <a:lnTo>
                  <a:pt x="2356240" y="1075598"/>
                </a:lnTo>
                <a:lnTo>
                  <a:pt x="2356240" y="1426147"/>
                </a:lnTo>
                <a:lnTo>
                  <a:pt x="2692609" y="1426147"/>
                </a:lnTo>
                <a:close/>
                <a:moveTo>
                  <a:pt x="2692609" y="710474"/>
                </a:moveTo>
                <a:lnTo>
                  <a:pt x="2356240" y="710474"/>
                </a:lnTo>
                <a:lnTo>
                  <a:pt x="2356240" y="1061017"/>
                </a:lnTo>
                <a:lnTo>
                  <a:pt x="2692609" y="1061017"/>
                </a:lnTo>
                <a:close/>
                <a:moveTo>
                  <a:pt x="2692610" y="345347"/>
                </a:moveTo>
                <a:lnTo>
                  <a:pt x="2356240" y="345347"/>
                </a:lnTo>
                <a:lnTo>
                  <a:pt x="2356240" y="695893"/>
                </a:lnTo>
                <a:lnTo>
                  <a:pt x="2692609" y="695894"/>
                </a:lnTo>
                <a:close/>
                <a:moveTo>
                  <a:pt x="3044198" y="12004284"/>
                </a:moveTo>
                <a:lnTo>
                  <a:pt x="2707828" y="12004284"/>
                </a:lnTo>
                <a:lnTo>
                  <a:pt x="2707828" y="12354830"/>
                </a:lnTo>
                <a:lnTo>
                  <a:pt x="3044198" y="12354830"/>
                </a:lnTo>
                <a:close/>
                <a:moveTo>
                  <a:pt x="3044198" y="11639156"/>
                </a:moveTo>
                <a:lnTo>
                  <a:pt x="2707828" y="11639156"/>
                </a:lnTo>
                <a:lnTo>
                  <a:pt x="2707828" y="11989703"/>
                </a:lnTo>
                <a:lnTo>
                  <a:pt x="3044198" y="11989703"/>
                </a:lnTo>
                <a:close/>
                <a:moveTo>
                  <a:pt x="3044198" y="11274028"/>
                </a:moveTo>
                <a:lnTo>
                  <a:pt x="2707828" y="11274028"/>
                </a:lnTo>
                <a:lnTo>
                  <a:pt x="2707828" y="11624575"/>
                </a:lnTo>
                <a:lnTo>
                  <a:pt x="3044198" y="11624575"/>
                </a:lnTo>
                <a:close/>
                <a:moveTo>
                  <a:pt x="3044198" y="10908900"/>
                </a:moveTo>
                <a:lnTo>
                  <a:pt x="2707828" y="10908900"/>
                </a:lnTo>
                <a:lnTo>
                  <a:pt x="2707828" y="11259448"/>
                </a:lnTo>
                <a:lnTo>
                  <a:pt x="3044198" y="11259448"/>
                </a:lnTo>
                <a:close/>
                <a:moveTo>
                  <a:pt x="3044198" y="10543773"/>
                </a:moveTo>
                <a:lnTo>
                  <a:pt x="2707828" y="10543773"/>
                </a:lnTo>
                <a:lnTo>
                  <a:pt x="2707828" y="10894320"/>
                </a:lnTo>
                <a:lnTo>
                  <a:pt x="3044198" y="10894320"/>
                </a:lnTo>
                <a:close/>
                <a:moveTo>
                  <a:pt x="3044198" y="10178645"/>
                </a:moveTo>
                <a:lnTo>
                  <a:pt x="2707828" y="10178645"/>
                </a:lnTo>
                <a:lnTo>
                  <a:pt x="2707828" y="10529192"/>
                </a:lnTo>
                <a:lnTo>
                  <a:pt x="3044198" y="10529192"/>
                </a:lnTo>
                <a:close/>
                <a:moveTo>
                  <a:pt x="3044198" y="9813518"/>
                </a:moveTo>
                <a:lnTo>
                  <a:pt x="2707828" y="9813518"/>
                </a:lnTo>
                <a:lnTo>
                  <a:pt x="2707828" y="10164065"/>
                </a:lnTo>
                <a:lnTo>
                  <a:pt x="3044198" y="10164065"/>
                </a:lnTo>
                <a:close/>
                <a:moveTo>
                  <a:pt x="3044198" y="9448390"/>
                </a:moveTo>
                <a:lnTo>
                  <a:pt x="2707828" y="9448390"/>
                </a:lnTo>
                <a:lnTo>
                  <a:pt x="2707828" y="9798938"/>
                </a:lnTo>
                <a:lnTo>
                  <a:pt x="3044198" y="9798938"/>
                </a:lnTo>
                <a:close/>
                <a:moveTo>
                  <a:pt x="3044198" y="9083262"/>
                </a:moveTo>
                <a:lnTo>
                  <a:pt x="2707828" y="9083262"/>
                </a:lnTo>
                <a:lnTo>
                  <a:pt x="2707828" y="9433810"/>
                </a:lnTo>
                <a:lnTo>
                  <a:pt x="3044198" y="9433810"/>
                </a:lnTo>
                <a:close/>
                <a:moveTo>
                  <a:pt x="3044198" y="8718135"/>
                </a:moveTo>
                <a:lnTo>
                  <a:pt x="2707828" y="8718135"/>
                </a:lnTo>
                <a:lnTo>
                  <a:pt x="2707828" y="9068682"/>
                </a:lnTo>
                <a:lnTo>
                  <a:pt x="3044198" y="9068682"/>
                </a:lnTo>
                <a:close/>
                <a:moveTo>
                  <a:pt x="3044198" y="8353008"/>
                </a:moveTo>
                <a:lnTo>
                  <a:pt x="2707828" y="8353008"/>
                </a:lnTo>
                <a:lnTo>
                  <a:pt x="2707828" y="8703555"/>
                </a:lnTo>
                <a:lnTo>
                  <a:pt x="3044198" y="8703555"/>
                </a:lnTo>
                <a:close/>
                <a:moveTo>
                  <a:pt x="3044198" y="7987881"/>
                </a:moveTo>
                <a:lnTo>
                  <a:pt x="2707828" y="7987881"/>
                </a:lnTo>
                <a:lnTo>
                  <a:pt x="2707828" y="8338428"/>
                </a:lnTo>
                <a:lnTo>
                  <a:pt x="3044198" y="8338428"/>
                </a:lnTo>
                <a:close/>
                <a:moveTo>
                  <a:pt x="3044198" y="7622754"/>
                </a:moveTo>
                <a:lnTo>
                  <a:pt x="2707828" y="7622754"/>
                </a:lnTo>
                <a:lnTo>
                  <a:pt x="2707828" y="7973301"/>
                </a:lnTo>
                <a:lnTo>
                  <a:pt x="3044198" y="7973301"/>
                </a:lnTo>
                <a:close/>
                <a:moveTo>
                  <a:pt x="3044198" y="7257625"/>
                </a:moveTo>
                <a:lnTo>
                  <a:pt x="2707828" y="7257625"/>
                </a:lnTo>
                <a:lnTo>
                  <a:pt x="2707828" y="7608174"/>
                </a:lnTo>
                <a:lnTo>
                  <a:pt x="3044198" y="7608174"/>
                </a:lnTo>
                <a:close/>
                <a:moveTo>
                  <a:pt x="3044198" y="6892501"/>
                </a:moveTo>
                <a:lnTo>
                  <a:pt x="2707828" y="6892501"/>
                </a:lnTo>
                <a:lnTo>
                  <a:pt x="2707828" y="7243044"/>
                </a:lnTo>
                <a:lnTo>
                  <a:pt x="3044198" y="7243044"/>
                </a:lnTo>
                <a:close/>
                <a:moveTo>
                  <a:pt x="3044199" y="6527374"/>
                </a:moveTo>
                <a:lnTo>
                  <a:pt x="2707829" y="6527374"/>
                </a:lnTo>
                <a:lnTo>
                  <a:pt x="2707828" y="6877921"/>
                </a:lnTo>
                <a:lnTo>
                  <a:pt x="3044198" y="6877921"/>
                </a:lnTo>
                <a:close/>
                <a:moveTo>
                  <a:pt x="3044199" y="6187384"/>
                </a:moveTo>
                <a:lnTo>
                  <a:pt x="2707829" y="6187384"/>
                </a:lnTo>
                <a:lnTo>
                  <a:pt x="2707829" y="6357302"/>
                </a:lnTo>
                <a:lnTo>
                  <a:pt x="2707829" y="6512794"/>
                </a:lnTo>
                <a:lnTo>
                  <a:pt x="3044199" y="6512794"/>
                </a:lnTo>
                <a:lnTo>
                  <a:pt x="3044199" y="6357302"/>
                </a:lnTo>
                <a:close/>
                <a:moveTo>
                  <a:pt x="3044199" y="5822257"/>
                </a:moveTo>
                <a:lnTo>
                  <a:pt x="2707829" y="5822257"/>
                </a:lnTo>
                <a:lnTo>
                  <a:pt x="2707829" y="6172803"/>
                </a:lnTo>
                <a:lnTo>
                  <a:pt x="3044199" y="6172803"/>
                </a:lnTo>
                <a:close/>
                <a:moveTo>
                  <a:pt x="3044199" y="5457129"/>
                </a:moveTo>
                <a:lnTo>
                  <a:pt x="2707829" y="5457129"/>
                </a:lnTo>
                <a:lnTo>
                  <a:pt x="2707829" y="5807676"/>
                </a:lnTo>
                <a:lnTo>
                  <a:pt x="3044199" y="5807676"/>
                </a:lnTo>
                <a:close/>
                <a:moveTo>
                  <a:pt x="3044199" y="5092001"/>
                </a:moveTo>
                <a:lnTo>
                  <a:pt x="2707829" y="5092001"/>
                </a:lnTo>
                <a:lnTo>
                  <a:pt x="2707829" y="5442548"/>
                </a:lnTo>
                <a:lnTo>
                  <a:pt x="3044199" y="5442548"/>
                </a:lnTo>
                <a:close/>
                <a:moveTo>
                  <a:pt x="3044199" y="4726873"/>
                </a:moveTo>
                <a:lnTo>
                  <a:pt x="2707829" y="4726873"/>
                </a:lnTo>
                <a:lnTo>
                  <a:pt x="2707829" y="5077421"/>
                </a:lnTo>
                <a:lnTo>
                  <a:pt x="3044199" y="5077421"/>
                </a:lnTo>
                <a:close/>
                <a:moveTo>
                  <a:pt x="3044199" y="4361746"/>
                </a:moveTo>
                <a:lnTo>
                  <a:pt x="2707829" y="4361746"/>
                </a:lnTo>
                <a:lnTo>
                  <a:pt x="2707829" y="4712293"/>
                </a:lnTo>
                <a:lnTo>
                  <a:pt x="3044199" y="4712293"/>
                </a:lnTo>
                <a:close/>
                <a:moveTo>
                  <a:pt x="3044199" y="3996618"/>
                </a:moveTo>
                <a:lnTo>
                  <a:pt x="2707829" y="3996618"/>
                </a:lnTo>
                <a:lnTo>
                  <a:pt x="2707829" y="4347165"/>
                </a:lnTo>
                <a:lnTo>
                  <a:pt x="3044199" y="4347165"/>
                </a:lnTo>
                <a:close/>
                <a:moveTo>
                  <a:pt x="3044199" y="3631491"/>
                </a:moveTo>
                <a:lnTo>
                  <a:pt x="2707829" y="3631491"/>
                </a:lnTo>
                <a:lnTo>
                  <a:pt x="2707829" y="3982038"/>
                </a:lnTo>
                <a:lnTo>
                  <a:pt x="3044199" y="3982038"/>
                </a:lnTo>
                <a:close/>
                <a:moveTo>
                  <a:pt x="3044199" y="3266363"/>
                </a:moveTo>
                <a:lnTo>
                  <a:pt x="2707829" y="3266363"/>
                </a:lnTo>
                <a:lnTo>
                  <a:pt x="2707829" y="3616911"/>
                </a:lnTo>
                <a:lnTo>
                  <a:pt x="3044199" y="3616911"/>
                </a:lnTo>
                <a:close/>
                <a:moveTo>
                  <a:pt x="3044199" y="2901235"/>
                </a:moveTo>
                <a:lnTo>
                  <a:pt x="2707829" y="2901235"/>
                </a:lnTo>
                <a:lnTo>
                  <a:pt x="2707829" y="3251783"/>
                </a:lnTo>
                <a:lnTo>
                  <a:pt x="3044199" y="3251783"/>
                </a:lnTo>
                <a:close/>
                <a:moveTo>
                  <a:pt x="3044199" y="2536108"/>
                </a:moveTo>
                <a:lnTo>
                  <a:pt x="2707829" y="2536108"/>
                </a:lnTo>
                <a:lnTo>
                  <a:pt x="2707829" y="2886655"/>
                </a:lnTo>
                <a:lnTo>
                  <a:pt x="3044199" y="2886655"/>
                </a:lnTo>
                <a:close/>
                <a:moveTo>
                  <a:pt x="3044199" y="2170981"/>
                </a:moveTo>
                <a:lnTo>
                  <a:pt x="2707829" y="2170981"/>
                </a:lnTo>
                <a:lnTo>
                  <a:pt x="2707829" y="2521528"/>
                </a:lnTo>
                <a:lnTo>
                  <a:pt x="3044199" y="2521528"/>
                </a:lnTo>
                <a:close/>
                <a:moveTo>
                  <a:pt x="3044199" y="1805854"/>
                </a:moveTo>
                <a:lnTo>
                  <a:pt x="2707829" y="1805854"/>
                </a:lnTo>
                <a:lnTo>
                  <a:pt x="2707829" y="2156401"/>
                </a:lnTo>
                <a:lnTo>
                  <a:pt x="3044199" y="2156401"/>
                </a:lnTo>
                <a:close/>
                <a:moveTo>
                  <a:pt x="3044199" y="1440727"/>
                </a:moveTo>
                <a:lnTo>
                  <a:pt x="2707829" y="1440727"/>
                </a:lnTo>
                <a:lnTo>
                  <a:pt x="2707829" y="1791274"/>
                </a:lnTo>
                <a:lnTo>
                  <a:pt x="3044199" y="1791274"/>
                </a:lnTo>
                <a:close/>
                <a:moveTo>
                  <a:pt x="3044199" y="1075598"/>
                </a:moveTo>
                <a:lnTo>
                  <a:pt x="2707829" y="1075598"/>
                </a:lnTo>
                <a:lnTo>
                  <a:pt x="2707829" y="1426147"/>
                </a:lnTo>
                <a:lnTo>
                  <a:pt x="3044199" y="1426147"/>
                </a:lnTo>
                <a:close/>
                <a:moveTo>
                  <a:pt x="3044199" y="710474"/>
                </a:moveTo>
                <a:lnTo>
                  <a:pt x="2707829" y="710474"/>
                </a:lnTo>
                <a:lnTo>
                  <a:pt x="2707829" y="1061017"/>
                </a:lnTo>
                <a:lnTo>
                  <a:pt x="3044199" y="1061017"/>
                </a:lnTo>
                <a:close/>
                <a:moveTo>
                  <a:pt x="3044200" y="345347"/>
                </a:moveTo>
                <a:lnTo>
                  <a:pt x="2707830" y="345347"/>
                </a:lnTo>
                <a:lnTo>
                  <a:pt x="2707829" y="695894"/>
                </a:lnTo>
                <a:lnTo>
                  <a:pt x="3044199" y="695894"/>
                </a:lnTo>
                <a:close/>
                <a:moveTo>
                  <a:pt x="3395788" y="12004284"/>
                </a:moveTo>
                <a:lnTo>
                  <a:pt x="3059418" y="12004284"/>
                </a:lnTo>
                <a:lnTo>
                  <a:pt x="3059418" y="12354830"/>
                </a:lnTo>
                <a:lnTo>
                  <a:pt x="3395788" y="12354830"/>
                </a:lnTo>
                <a:close/>
                <a:moveTo>
                  <a:pt x="3395788" y="11639156"/>
                </a:moveTo>
                <a:lnTo>
                  <a:pt x="3059418" y="11639156"/>
                </a:lnTo>
                <a:lnTo>
                  <a:pt x="3059418" y="11989703"/>
                </a:lnTo>
                <a:lnTo>
                  <a:pt x="3395788" y="11989703"/>
                </a:lnTo>
                <a:close/>
                <a:moveTo>
                  <a:pt x="3395789" y="11274028"/>
                </a:moveTo>
                <a:lnTo>
                  <a:pt x="3059418" y="11274028"/>
                </a:lnTo>
                <a:lnTo>
                  <a:pt x="3059418" y="11624575"/>
                </a:lnTo>
                <a:lnTo>
                  <a:pt x="3395788" y="11624575"/>
                </a:lnTo>
                <a:close/>
                <a:moveTo>
                  <a:pt x="3395789" y="10908900"/>
                </a:moveTo>
                <a:lnTo>
                  <a:pt x="3059418" y="10908900"/>
                </a:lnTo>
                <a:lnTo>
                  <a:pt x="3059418" y="11259448"/>
                </a:lnTo>
                <a:lnTo>
                  <a:pt x="3395789" y="11259448"/>
                </a:lnTo>
                <a:close/>
                <a:moveTo>
                  <a:pt x="3395789" y="10543773"/>
                </a:moveTo>
                <a:lnTo>
                  <a:pt x="3059418" y="10543773"/>
                </a:lnTo>
                <a:lnTo>
                  <a:pt x="3059418" y="10894320"/>
                </a:lnTo>
                <a:lnTo>
                  <a:pt x="3395789" y="10894320"/>
                </a:lnTo>
                <a:close/>
                <a:moveTo>
                  <a:pt x="3395789" y="10178645"/>
                </a:moveTo>
                <a:lnTo>
                  <a:pt x="3059418" y="10178645"/>
                </a:lnTo>
                <a:lnTo>
                  <a:pt x="3059418" y="10529192"/>
                </a:lnTo>
                <a:lnTo>
                  <a:pt x="3395789" y="10529192"/>
                </a:lnTo>
                <a:close/>
                <a:moveTo>
                  <a:pt x="3395789" y="9813518"/>
                </a:moveTo>
                <a:lnTo>
                  <a:pt x="3059418" y="9813518"/>
                </a:lnTo>
                <a:lnTo>
                  <a:pt x="3059418" y="10164065"/>
                </a:lnTo>
                <a:lnTo>
                  <a:pt x="3395789" y="10164065"/>
                </a:lnTo>
                <a:close/>
                <a:moveTo>
                  <a:pt x="3395789" y="9448390"/>
                </a:moveTo>
                <a:lnTo>
                  <a:pt x="3059418" y="9448390"/>
                </a:lnTo>
                <a:lnTo>
                  <a:pt x="3059418" y="9798938"/>
                </a:lnTo>
                <a:lnTo>
                  <a:pt x="3395789" y="9798938"/>
                </a:lnTo>
                <a:close/>
                <a:moveTo>
                  <a:pt x="3395789" y="9083262"/>
                </a:moveTo>
                <a:lnTo>
                  <a:pt x="3059418" y="9083262"/>
                </a:lnTo>
                <a:lnTo>
                  <a:pt x="3059418" y="9433810"/>
                </a:lnTo>
                <a:lnTo>
                  <a:pt x="3395789" y="9433810"/>
                </a:lnTo>
                <a:close/>
                <a:moveTo>
                  <a:pt x="3395789" y="8718135"/>
                </a:moveTo>
                <a:lnTo>
                  <a:pt x="3059418" y="8718135"/>
                </a:lnTo>
                <a:lnTo>
                  <a:pt x="3059418" y="9068682"/>
                </a:lnTo>
                <a:lnTo>
                  <a:pt x="3395789" y="9068682"/>
                </a:lnTo>
                <a:close/>
                <a:moveTo>
                  <a:pt x="3395789" y="8353008"/>
                </a:moveTo>
                <a:lnTo>
                  <a:pt x="3059418" y="8353008"/>
                </a:lnTo>
                <a:lnTo>
                  <a:pt x="3059418" y="8703555"/>
                </a:lnTo>
                <a:lnTo>
                  <a:pt x="3395789" y="8703555"/>
                </a:lnTo>
                <a:close/>
                <a:moveTo>
                  <a:pt x="3395789" y="7987881"/>
                </a:moveTo>
                <a:lnTo>
                  <a:pt x="3059418" y="7987881"/>
                </a:lnTo>
                <a:lnTo>
                  <a:pt x="3059418" y="8338428"/>
                </a:lnTo>
                <a:lnTo>
                  <a:pt x="3395789" y="8338428"/>
                </a:lnTo>
                <a:close/>
                <a:moveTo>
                  <a:pt x="3395789" y="7622754"/>
                </a:moveTo>
                <a:lnTo>
                  <a:pt x="3059418" y="7622754"/>
                </a:lnTo>
                <a:lnTo>
                  <a:pt x="3059418" y="7973301"/>
                </a:lnTo>
                <a:lnTo>
                  <a:pt x="3395789" y="7973301"/>
                </a:lnTo>
                <a:close/>
                <a:moveTo>
                  <a:pt x="3395789" y="7257625"/>
                </a:moveTo>
                <a:lnTo>
                  <a:pt x="3059418" y="7257625"/>
                </a:lnTo>
                <a:lnTo>
                  <a:pt x="3059418" y="7608174"/>
                </a:lnTo>
                <a:lnTo>
                  <a:pt x="3395789" y="7608174"/>
                </a:lnTo>
                <a:close/>
                <a:moveTo>
                  <a:pt x="3395789" y="6892501"/>
                </a:moveTo>
                <a:lnTo>
                  <a:pt x="3059418" y="6892501"/>
                </a:lnTo>
                <a:lnTo>
                  <a:pt x="3059418" y="7243044"/>
                </a:lnTo>
                <a:lnTo>
                  <a:pt x="3395789" y="7243044"/>
                </a:lnTo>
                <a:close/>
                <a:moveTo>
                  <a:pt x="3395789" y="6527374"/>
                </a:moveTo>
                <a:lnTo>
                  <a:pt x="3059419" y="6527374"/>
                </a:lnTo>
                <a:lnTo>
                  <a:pt x="3059418" y="6877921"/>
                </a:lnTo>
                <a:lnTo>
                  <a:pt x="3395789" y="6877921"/>
                </a:lnTo>
                <a:close/>
                <a:moveTo>
                  <a:pt x="3395789" y="6187384"/>
                </a:moveTo>
                <a:lnTo>
                  <a:pt x="3059419" y="6187384"/>
                </a:lnTo>
                <a:lnTo>
                  <a:pt x="3059419" y="6357302"/>
                </a:lnTo>
                <a:lnTo>
                  <a:pt x="3059419" y="6512794"/>
                </a:lnTo>
                <a:lnTo>
                  <a:pt x="3395789" y="6512794"/>
                </a:lnTo>
                <a:lnTo>
                  <a:pt x="3395789" y="6357302"/>
                </a:lnTo>
                <a:close/>
                <a:moveTo>
                  <a:pt x="3395789" y="5822257"/>
                </a:moveTo>
                <a:lnTo>
                  <a:pt x="3059419" y="5822257"/>
                </a:lnTo>
                <a:lnTo>
                  <a:pt x="3059419" y="6172803"/>
                </a:lnTo>
                <a:lnTo>
                  <a:pt x="3395789" y="6172803"/>
                </a:lnTo>
                <a:close/>
                <a:moveTo>
                  <a:pt x="3395789" y="5457129"/>
                </a:moveTo>
                <a:lnTo>
                  <a:pt x="3059419" y="5457129"/>
                </a:lnTo>
                <a:lnTo>
                  <a:pt x="3059419" y="5807676"/>
                </a:lnTo>
                <a:lnTo>
                  <a:pt x="3395789" y="5807676"/>
                </a:lnTo>
                <a:close/>
                <a:moveTo>
                  <a:pt x="3395790" y="5092001"/>
                </a:moveTo>
                <a:lnTo>
                  <a:pt x="3059419" y="5092001"/>
                </a:lnTo>
                <a:lnTo>
                  <a:pt x="3059419" y="5442548"/>
                </a:lnTo>
                <a:lnTo>
                  <a:pt x="3395789" y="5442548"/>
                </a:lnTo>
                <a:close/>
                <a:moveTo>
                  <a:pt x="3395790" y="4726873"/>
                </a:moveTo>
                <a:lnTo>
                  <a:pt x="3059419" y="4726873"/>
                </a:lnTo>
                <a:lnTo>
                  <a:pt x="3059419" y="5077421"/>
                </a:lnTo>
                <a:lnTo>
                  <a:pt x="3395790" y="5077421"/>
                </a:lnTo>
                <a:close/>
                <a:moveTo>
                  <a:pt x="3395790" y="4361746"/>
                </a:moveTo>
                <a:lnTo>
                  <a:pt x="3059419" y="4361746"/>
                </a:lnTo>
                <a:lnTo>
                  <a:pt x="3059419" y="4712293"/>
                </a:lnTo>
                <a:lnTo>
                  <a:pt x="3395790" y="4712293"/>
                </a:lnTo>
                <a:close/>
                <a:moveTo>
                  <a:pt x="3395790" y="3996618"/>
                </a:moveTo>
                <a:lnTo>
                  <a:pt x="3059419" y="3996618"/>
                </a:lnTo>
                <a:lnTo>
                  <a:pt x="3059419" y="4347165"/>
                </a:lnTo>
                <a:lnTo>
                  <a:pt x="3395790" y="4347165"/>
                </a:lnTo>
                <a:close/>
                <a:moveTo>
                  <a:pt x="3395790" y="3631491"/>
                </a:moveTo>
                <a:lnTo>
                  <a:pt x="3059419" y="3631491"/>
                </a:lnTo>
                <a:lnTo>
                  <a:pt x="3059419" y="3982038"/>
                </a:lnTo>
                <a:lnTo>
                  <a:pt x="3395790" y="3982038"/>
                </a:lnTo>
                <a:close/>
                <a:moveTo>
                  <a:pt x="3395790" y="3266363"/>
                </a:moveTo>
                <a:lnTo>
                  <a:pt x="3059419" y="3266363"/>
                </a:lnTo>
                <a:lnTo>
                  <a:pt x="3059419" y="3616911"/>
                </a:lnTo>
                <a:lnTo>
                  <a:pt x="3395790" y="3616911"/>
                </a:lnTo>
                <a:close/>
                <a:moveTo>
                  <a:pt x="3395790" y="2901235"/>
                </a:moveTo>
                <a:lnTo>
                  <a:pt x="3059419" y="2901235"/>
                </a:lnTo>
                <a:lnTo>
                  <a:pt x="3059419" y="3251783"/>
                </a:lnTo>
                <a:lnTo>
                  <a:pt x="3395790" y="3251783"/>
                </a:lnTo>
                <a:close/>
                <a:moveTo>
                  <a:pt x="3395790" y="2536108"/>
                </a:moveTo>
                <a:lnTo>
                  <a:pt x="3059419" y="2536108"/>
                </a:lnTo>
                <a:lnTo>
                  <a:pt x="3059419" y="2886655"/>
                </a:lnTo>
                <a:lnTo>
                  <a:pt x="3395790" y="2886655"/>
                </a:lnTo>
                <a:close/>
                <a:moveTo>
                  <a:pt x="3395790" y="2170981"/>
                </a:moveTo>
                <a:lnTo>
                  <a:pt x="3059419" y="2170981"/>
                </a:lnTo>
                <a:lnTo>
                  <a:pt x="3059419" y="2521528"/>
                </a:lnTo>
                <a:lnTo>
                  <a:pt x="3395790" y="2521528"/>
                </a:lnTo>
                <a:close/>
                <a:moveTo>
                  <a:pt x="3395790" y="1805854"/>
                </a:moveTo>
                <a:lnTo>
                  <a:pt x="3059419" y="1805854"/>
                </a:lnTo>
                <a:lnTo>
                  <a:pt x="3059419" y="2156401"/>
                </a:lnTo>
                <a:lnTo>
                  <a:pt x="3395790" y="2156401"/>
                </a:lnTo>
                <a:close/>
                <a:moveTo>
                  <a:pt x="3395790" y="1440727"/>
                </a:moveTo>
                <a:lnTo>
                  <a:pt x="3059419" y="1440727"/>
                </a:lnTo>
                <a:lnTo>
                  <a:pt x="3059419" y="1791274"/>
                </a:lnTo>
                <a:lnTo>
                  <a:pt x="3395790" y="1791274"/>
                </a:lnTo>
                <a:close/>
                <a:moveTo>
                  <a:pt x="3395790" y="1075598"/>
                </a:moveTo>
                <a:lnTo>
                  <a:pt x="3059419" y="1075598"/>
                </a:lnTo>
                <a:lnTo>
                  <a:pt x="3059419" y="1426147"/>
                </a:lnTo>
                <a:lnTo>
                  <a:pt x="3395790" y="1426147"/>
                </a:lnTo>
                <a:close/>
                <a:moveTo>
                  <a:pt x="3395790" y="710474"/>
                </a:moveTo>
                <a:lnTo>
                  <a:pt x="3059419" y="710474"/>
                </a:lnTo>
                <a:lnTo>
                  <a:pt x="3059419" y="1061017"/>
                </a:lnTo>
                <a:lnTo>
                  <a:pt x="3395790" y="1061017"/>
                </a:lnTo>
                <a:close/>
                <a:moveTo>
                  <a:pt x="3395790" y="345347"/>
                </a:moveTo>
                <a:lnTo>
                  <a:pt x="3059420" y="345347"/>
                </a:lnTo>
                <a:lnTo>
                  <a:pt x="3059419" y="695894"/>
                </a:lnTo>
                <a:lnTo>
                  <a:pt x="3395790" y="695894"/>
                </a:lnTo>
                <a:close/>
                <a:moveTo>
                  <a:pt x="3765030" y="12004282"/>
                </a:moveTo>
                <a:lnTo>
                  <a:pt x="3586162" y="12004282"/>
                </a:lnTo>
                <a:lnTo>
                  <a:pt x="3586162" y="12004284"/>
                </a:lnTo>
                <a:lnTo>
                  <a:pt x="3411008" y="12004284"/>
                </a:lnTo>
                <a:lnTo>
                  <a:pt x="3411008" y="12354830"/>
                </a:lnTo>
                <a:lnTo>
                  <a:pt x="3533554" y="12354830"/>
                </a:lnTo>
                <a:lnTo>
                  <a:pt x="3586162" y="12354830"/>
                </a:lnTo>
                <a:lnTo>
                  <a:pt x="3765030" y="12354830"/>
                </a:lnTo>
                <a:close/>
                <a:moveTo>
                  <a:pt x="3765030" y="11639155"/>
                </a:moveTo>
                <a:lnTo>
                  <a:pt x="3586162" y="11639155"/>
                </a:lnTo>
                <a:lnTo>
                  <a:pt x="3586162" y="11639156"/>
                </a:lnTo>
                <a:lnTo>
                  <a:pt x="3411008" y="11639156"/>
                </a:lnTo>
                <a:lnTo>
                  <a:pt x="3411008" y="11989703"/>
                </a:lnTo>
                <a:lnTo>
                  <a:pt x="3533554" y="11989703"/>
                </a:lnTo>
                <a:lnTo>
                  <a:pt x="3586162" y="11989703"/>
                </a:lnTo>
                <a:lnTo>
                  <a:pt x="3765030" y="11989703"/>
                </a:lnTo>
                <a:close/>
                <a:moveTo>
                  <a:pt x="3765030" y="11274028"/>
                </a:moveTo>
                <a:lnTo>
                  <a:pt x="3586162" y="11274028"/>
                </a:lnTo>
                <a:lnTo>
                  <a:pt x="3533554" y="11274028"/>
                </a:lnTo>
                <a:lnTo>
                  <a:pt x="3411009" y="11274028"/>
                </a:lnTo>
                <a:lnTo>
                  <a:pt x="3411008" y="11624575"/>
                </a:lnTo>
                <a:lnTo>
                  <a:pt x="3533554" y="11624575"/>
                </a:lnTo>
                <a:lnTo>
                  <a:pt x="3586162" y="11624575"/>
                </a:lnTo>
                <a:lnTo>
                  <a:pt x="3765030" y="11624575"/>
                </a:lnTo>
                <a:close/>
                <a:moveTo>
                  <a:pt x="3765030" y="10908900"/>
                </a:moveTo>
                <a:lnTo>
                  <a:pt x="3586162" y="10908900"/>
                </a:lnTo>
                <a:lnTo>
                  <a:pt x="3533554" y="10908900"/>
                </a:lnTo>
                <a:lnTo>
                  <a:pt x="3411009" y="10908900"/>
                </a:lnTo>
                <a:lnTo>
                  <a:pt x="3411009" y="11259448"/>
                </a:lnTo>
                <a:lnTo>
                  <a:pt x="3533554" y="11259448"/>
                </a:lnTo>
                <a:lnTo>
                  <a:pt x="3586162" y="11259448"/>
                </a:lnTo>
                <a:lnTo>
                  <a:pt x="3765030" y="11259448"/>
                </a:lnTo>
                <a:close/>
                <a:moveTo>
                  <a:pt x="3765030" y="10543772"/>
                </a:moveTo>
                <a:lnTo>
                  <a:pt x="3586162" y="10543772"/>
                </a:lnTo>
                <a:lnTo>
                  <a:pt x="3586162" y="10543773"/>
                </a:lnTo>
                <a:lnTo>
                  <a:pt x="3411009" y="10543773"/>
                </a:lnTo>
                <a:lnTo>
                  <a:pt x="3411009" y="10894320"/>
                </a:lnTo>
                <a:lnTo>
                  <a:pt x="3533554" y="10894320"/>
                </a:lnTo>
                <a:lnTo>
                  <a:pt x="3586162" y="10894320"/>
                </a:lnTo>
                <a:lnTo>
                  <a:pt x="3765030" y="10894320"/>
                </a:lnTo>
                <a:close/>
                <a:moveTo>
                  <a:pt x="3765030" y="10178645"/>
                </a:moveTo>
                <a:lnTo>
                  <a:pt x="3586162" y="10178645"/>
                </a:lnTo>
                <a:lnTo>
                  <a:pt x="3533554" y="10178645"/>
                </a:lnTo>
                <a:lnTo>
                  <a:pt x="3411009" y="10178645"/>
                </a:lnTo>
                <a:lnTo>
                  <a:pt x="3411009" y="10529192"/>
                </a:lnTo>
                <a:lnTo>
                  <a:pt x="3533554" y="10529192"/>
                </a:lnTo>
                <a:lnTo>
                  <a:pt x="3586162" y="10529192"/>
                </a:lnTo>
                <a:lnTo>
                  <a:pt x="3765030" y="10529192"/>
                </a:lnTo>
                <a:close/>
                <a:moveTo>
                  <a:pt x="3765030" y="9813518"/>
                </a:moveTo>
                <a:lnTo>
                  <a:pt x="3586162" y="9813518"/>
                </a:lnTo>
                <a:lnTo>
                  <a:pt x="3533554" y="9813518"/>
                </a:lnTo>
                <a:lnTo>
                  <a:pt x="3411009" y="9813518"/>
                </a:lnTo>
                <a:lnTo>
                  <a:pt x="3411009" y="10164065"/>
                </a:lnTo>
                <a:lnTo>
                  <a:pt x="3533554" y="10164065"/>
                </a:lnTo>
                <a:lnTo>
                  <a:pt x="3586162" y="10164065"/>
                </a:lnTo>
                <a:lnTo>
                  <a:pt x="3765030" y="10164065"/>
                </a:lnTo>
                <a:close/>
                <a:moveTo>
                  <a:pt x="3765030" y="9448390"/>
                </a:moveTo>
                <a:lnTo>
                  <a:pt x="3586162" y="9448390"/>
                </a:lnTo>
                <a:lnTo>
                  <a:pt x="3533554" y="9448390"/>
                </a:lnTo>
                <a:lnTo>
                  <a:pt x="3411009" y="9448390"/>
                </a:lnTo>
                <a:lnTo>
                  <a:pt x="3411009" y="9798938"/>
                </a:lnTo>
                <a:lnTo>
                  <a:pt x="3533554" y="9798938"/>
                </a:lnTo>
                <a:lnTo>
                  <a:pt x="3586162" y="9798938"/>
                </a:lnTo>
                <a:lnTo>
                  <a:pt x="3765030" y="9798938"/>
                </a:lnTo>
                <a:close/>
                <a:moveTo>
                  <a:pt x="3765030" y="9083262"/>
                </a:moveTo>
                <a:lnTo>
                  <a:pt x="3586162" y="9083262"/>
                </a:lnTo>
                <a:lnTo>
                  <a:pt x="3533554" y="9083262"/>
                </a:lnTo>
                <a:lnTo>
                  <a:pt x="3411009" y="9083262"/>
                </a:lnTo>
                <a:lnTo>
                  <a:pt x="3411009" y="9433810"/>
                </a:lnTo>
                <a:lnTo>
                  <a:pt x="3533554" y="9433810"/>
                </a:lnTo>
                <a:lnTo>
                  <a:pt x="3586162" y="9433810"/>
                </a:lnTo>
                <a:lnTo>
                  <a:pt x="3765030" y="9433810"/>
                </a:lnTo>
                <a:close/>
                <a:moveTo>
                  <a:pt x="3765030" y="8718135"/>
                </a:moveTo>
                <a:lnTo>
                  <a:pt x="3586162" y="8718135"/>
                </a:lnTo>
                <a:lnTo>
                  <a:pt x="3533554" y="8718135"/>
                </a:lnTo>
                <a:lnTo>
                  <a:pt x="3411009" y="8718135"/>
                </a:lnTo>
                <a:lnTo>
                  <a:pt x="3411009" y="9068682"/>
                </a:lnTo>
                <a:lnTo>
                  <a:pt x="3533554" y="9068682"/>
                </a:lnTo>
                <a:lnTo>
                  <a:pt x="3586162" y="9068682"/>
                </a:lnTo>
                <a:lnTo>
                  <a:pt x="3765030" y="9068682"/>
                </a:lnTo>
                <a:close/>
                <a:moveTo>
                  <a:pt x="3765030" y="8353008"/>
                </a:moveTo>
                <a:lnTo>
                  <a:pt x="3586162" y="8353008"/>
                </a:lnTo>
                <a:lnTo>
                  <a:pt x="3533554" y="8353008"/>
                </a:lnTo>
                <a:lnTo>
                  <a:pt x="3411009" y="8353008"/>
                </a:lnTo>
                <a:lnTo>
                  <a:pt x="3411009" y="8703555"/>
                </a:lnTo>
                <a:lnTo>
                  <a:pt x="3533554" y="8703555"/>
                </a:lnTo>
                <a:lnTo>
                  <a:pt x="3586162" y="8703555"/>
                </a:lnTo>
                <a:lnTo>
                  <a:pt x="3765030" y="8703555"/>
                </a:lnTo>
                <a:close/>
                <a:moveTo>
                  <a:pt x="3765030" y="7987881"/>
                </a:moveTo>
                <a:lnTo>
                  <a:pt x="3586162" y="7987881"/>
                </a:lnTo>
                <a:lnTo>
                  <a:pt x="3533554" y="7987881"/>
                </a:lnTo>
                <a:lnTo>
                  <a:pt x="3411009" y="7987881"/>
                </a:lnTo>
                <a:lnTo>
                  <a:pt x="3411009" y="8338428"/>
                </a:lnTo>
                <a:lnTo>
                  <a:pt x="3533554" y="8338428"/>
                </a:lnTo>
                <a:lnTo>
                  <a:pt x="3586162" y="8338428"/>
                </a:lnTo>
                <a:lnTo>
                  <a:pt x="3765030" y="8338428"/>
                </a:lnTo>
                <a:close/>
                <a:moveTo>
                  <a:pt x="3765030" y="7622754"/>
                </a:moveTo>
                <a:lnTo>
                  <a:pt x="3586162" y="7622754"/>
                </a:lnTo>
                <a:lnTo>
                  <a:pt x="3533554" y="7622754"/>
                </a:lnTo>
                <a:lnTo>
                  <a:pt x="3411009" y="7622754"/>
                </a:lnTo>
                <a:lnTo>
                  <a:pt x="3411009" y="7973301"/>
                </a:lnTo>
                <a:lnTo>
                  <a:pt x="3533554" y="7973301"/>
                </a:lnTo>
                <a:lnTo>
                  <a:pt x="3586162" y="7973301"/>
                </a:lnTo>
                <a:lnTo>
                  <a:pt x="3765030" y="7973301"/>
                </a:lnTo>
                <a:close/>
                <a:moveTo>
                  <a:pt x="3765030" y="7257625"/>
                </a:moveTo>
                <a:lnTo>
                  <a:pt x="3586162" y="7257625"/>
                </a:lnTo>
                <a:lnTo>
                  <a:pt x="3533554" y="7257625"/>
                </a:lnTo>
                <a:lnTo>
                  <a:pt x="3411009" y="7257625"/>
                </a:lnTo>
                <a:lnTo>
                  <a:pt x="3411009" y="7608174"/>
                </a:lnTo>
                <a:lnTo>
                  <a:pt x="3533554" y="7608174"/>
                </a:lnTo>
                <a:lnTo>
                  <a:pt x="3586162" y="7608174"/>
                </a:lnTo>
                <a:lnTo>
                  <a:pt x="3765030" y="7608174"/>
                </a:lnTo>
                <a:close/>
                <a:moveTo>
                  <a:pt x="3765030" y="6892501"/>
                </a:moveTo>
                <a:lnTo>
                  <a:pt x="3586162" y="6892501"/>
                </a:lnTo>
                <a:lnTo>
                  <a:pt x="3411009" y="6892501"/>
                </a:lnTo>
                <a:lnTo>
                  <a:pt x="3411009" y="7243044"/>
                </a:lnTo>
                <a:lnTo>
                  <a:pt x="3533554" y="7243044"/>
                </a:lnTo>
                <a:lnTo>
                  <a:pt x="3586162" y="7243044"/>
                </a:lnTo>
                <a:lnTo>
                  <a:pt x="3765030" y="7243044"/>
                </a:lnTo>
                <a:close/>
                <a:moveTo>
                  <a:pt x="3765030" y="6527374"/>
                </a:moveTo>
                <a:lnTo>
                  <a:pt x="3586162" y="6527374"/>
                </a:lnTo>
                <a:lnTo>
                  <a:pt x="3533554" y="6527374"/>
                </a:lnTo>
                <a:lnTo>
                  <a:pt x="3411009" y="6527374"/>
                </a:lnTo>
                <a:lnTo>
                  <a:pt x="3411009" y="6877921"/>
                </a:lnTo>
                <a:lnTo>
                  <a:pt x="3533554" y="6877921"/>
                </a:lnTo>
                <a:lnTo>
                  <a:pt x="3533554" y="6877920"/>
                </a:lnTo>
                <a:lnTo>
                  <a:pt x="3765030" y="6877920"/>
                </a:lnTo>
                <a:close/>
                <a:moveTo>
                  <a:pt x="3765030" y="6187383"/>
                </a:moveTo>
                <a:lnTo>
                  <a:pt x="3586163" y="6187383"/>
                </a:lnTo>
                <a:lnTo>
                  <a:pt x="3586163" y="6187384"/>
                </a:lnTo>
                <a:lnTo>
                  <a:pt x="3411009" y="6187384"/>
                </a:lnTo>
                <a:lnTo>
                  <a:pt x="3411009" y="6357302"/>
                </a:lnTo>
                <a:lnTo>
                  <a:pt x="3411009" y="6512794"/>
                </a:lnTo>
                <a:lnTo>
                  <a:pt x="3586162" y="6512794"/>
                </a:lnTo>
                <a:lnTo>
                  <a:pt x="3765030" y="6512794"/>
                </a:lnTo>
                <a:close/>
                <a:moveTo>
                  <a:pt x="3765031" y="5822255"/>
                </a:moveTo>
                <a:lnTo>
                  <a:pt x="3586163" y="5822255"/>
                </a:lnTo>
                <a:lnTo>
                  <a:pt x="3586163" y="5822257"/>
                </a:lnTo>
                <a:lnTo>
                  <a:pt x="3411009" y="5822257"/>
                </a:lnTo>
                <a:lnTo>
                  <a:pt x="3411009" y="6172803"/>
                </a:lnTo>
                <a:lnTo>
                  <a:pt x="3533555" y="6172803"/>
                </a:lnTo>
                <a:lnTo>
                  <a:pt x="3586163" y="6172803"/>
                </a:lnTo>
                <a:lnTo>
                  <a:pt x="3765031" y="6172803"/>
                </a:lnTo>
                <a:close/>
                <a:moveTo>
                  <a:pt x="3765031" y="5457129"/>
                </a:moveTo>
                <a:lnTo>
                  <a:pt x="3586163" y="5457129"/>
                </a:lnTo>
                <a:lnTo>
                  <a:pt x="3586163" y="5457129"/>
                </a:lnTo>
                <a:lnTo>
                  <a:pt x="3411009" y="5457129"/>
                </a:lnTo>
                <a:lnTo>
                  <a:pt x="3411009" y="5807676"/>
                </a:lnTo>
                <a:lnTo>
                  <a:pt x="3533555" y="5807676"/>
                </a:lnTo>
                <a:lnTo>
                  <a:pt x="3586163" y="5807676"/>
                </a:lnTo>
                <a:lnTo>
                  <a:pt x="3765031" y="5807676"/>
                </a:lnTo>
                <a:close/>
                <a:moveTo>
                  <a:pt x="3765031" y="5092001"/>
                </a:moveTo>
                <a:lnTo>
                  <a:pt x="3586163" y="5092001"/>
                </a:lnTo>
                <a:lnTo>
                  <a:pt x="3533555" y="5092001"/>
                </a:lnTo>
                <a:lnTo>
                  <a:pt x="3411010" y="5092001"/>
                </a:lnTo>
                <a:lnTo>
                  <a:pt x="3411009" y="5442548"/>
                </a:lnTo>
                <a:lnTo>
                  <a:pt x="3533555" y="5442548"/>
                </a:lnTo>
                <a:lnTo>
                  <a:pt x="3586163" y="5442548"/>
                </a:lnTo>
                <a:lnTo>
                  <a:pt x="3765031" y="5442548"/>
                </a:lnTo>
                <a:close/>
                <a:moveTo>
                  <a:pt x="3765031" y="4726873"/>
                </a:moveTo>
                <a:lnTo>
                  <a:pt x="3586163" y="4726873"/>
                </a:lnTo>
                <a:lnTo>
                  <a:pt x="3533555" y="4726873"/>
                </a:lnTo>
                <a:lnTo>
                  <a:pt x="3411010" y="4726873"/>
                </a:lnTo>
                <a:lnTo>
                  <a:pt x="3411010" y="5077421"/>
                </a:lnTo>
                <a:lnTo>
                  <a:pt x="3533555" y="5077421"/>
                </a:lnTo>
                <a:lnTo>
                  <a:pt x="3586163" y="5077421"/>
                </a:lnTo>
                <a:lnTo>
                  <a:pt x="3765031" y="5077421"/>
                </a:lnTo>
                <a:close/>
                <a:moveTo>
                  <a:pt x="3765031" y="4361745"/>
                </a:moveTo>
                <a:lnTo>
                  <a:pt x="3586163" y="4361745"/>
                </a:lnTo>
                <a:lnTo>
                  <a:pt x="3586163" y="4361746"/>
                </a:lnTo>
                <a:lnTo>
                  <a:pt x="3411010" y="4361746"/>
                </a:lnTo>
                <a:lnTo>
                  <a:pt x="3411010" y="4712293"/>
                </a:lnTo>
                <a:lnTo>
                  <a:pt x="3533555" y="4712293"/>
                </a:lnTo>
                <a:lnTo>
                  <a:pt x="3586163" y="4712293"/>
                </a:lnTo>
                <a:lnTo>
                  <a:pt x="3765031" y="4712293"/>
                </a:lnTo>
                <a:close/>
                <a:moveTo>
                  <a:pt x="3765031" y="3996618"/>
                </a:moveTo>
                <a:lnTo>
                  <a:pt x="3586163" y="3996618"/>
                </a:lnTo>
                <a:lnTo>
                  <a:pt x="3533555" y="3996618"/>
                </a:lnTo>
                <a:lnTo>
                  <a:pt x="3411010" y="3996618"/>
                </a:lnTo>
                <a:lnTo>
                  <a:pt x="3411010" y="4347165"/>
                </a:lnTo>
                <a:lnTo>
                  <a:pt x="3533555" y="4347165"/>
                </a:lnTo>
                <a:lnTo>
                  <a:pt x="3586163" y="4347165"/>
                </a:lnTo>
                <a:lnTo>
                  <a:pt x="3765031" y="4347165"/>
                </a:lnTo>
                <a:close/>
                <a:moveTo>
                  <a:pt x="3765031" y="3631491"/>
                </a:moveTo>
                <a:lnTo>
                  <a:pt x="3586163" y="3631491"/>
                </a:lnTo>
                <a:lnTo>
                  <a:pt x="3533555" y="3631491"/>
                </a:lnTo>
                <a:lnTo>
                  <a:pt x="3411010" y="3631491"/>
                </a:lnTo>
                <a:lnTo>
                  <a:pt x="3411010" y="3982038"/>
                </a:lnTo>
                <a:lnTo>
                  <a:pt x="3533555" y="3982038"/>
                </a:lnTo>
                <a:lnTo>
                  <a:pt x="3586163" y="3982038"/>
                </a:lnTo>
                <a:lnTo>
                  <a:pt x="3765031" y="3982038"/>
                </a:lnTo>
                <a:close/>
                <a:moveTo>
                  <a:pt x="3765031" y="3266363"/>
                </a:moveTo>
                <a:lnTo>
                  <a:pt x="3586163" y="3266363"/>
                </a:lnTo>
                <a:lnTo>
                  <a:pt x="3533555" y="3266363"/>
                </a:lnTo>
                <a:lnTo>
                  <a:pt x="3411010" y="3266363"/>
                </a:lnTo>
                <a:lnTo>
                  <a:pt x="3411010" y="3616911"/>
                </a:lnTo>
                <a:lnTo>
                  <a:pt x="3533555" y="3616911"/>
                </a:lnTo>
                <a:lnTo>
                  <a:pt x="3586163" y="3616911"/>
                </a:lnTo>
                <a:lnTo>
                  <a:pt x="3765031" y="3616911"/>
                </a:lnTo>
                <a:close/>
                <a:moveTo>
                  <a:pt x="3765031" y="2901235"/>
                </a:moveTo>
                <a:lnTo>
                  <a:pt x="3586163" y="2901235"/>
                </a:lnTo>
                <a:lnTo>
                  <a:pt x="3533555" y="2901235"/>
                </a:lnTo>
                <a:lnTo>
                  <a:pt x="3411010" y="2901235"/>
                </a:lnTo>
                <a:lnTo>
                  <a:pt x="3411010" y="3251783"/>
                </a:lnTo>
                <a:lnTo>
                  <a:pt x="3533555" y="3251783"/>
                </a:lnTo>
                <a:lnTo>
                  <a:pt x="3586163" y="3251783"/>
                </a:lnTo>
                <a:lnTo>
                  <a:pt x="3765031" y="3251783"/>
                </a:lnTo>
                <a:close/>
                <a:moveTo>
                  <a:pt x="3765031" y="2536108"/>
                </a:moveTo>
                <a:lnTo>
                  <a:pt x="3586163" y="2536108"/>
                </a:lnTo>
                <a:lnTo>
                  <a:pt x="3533555" y="2536108"/>
                </a:lnTo>
                <a:lnTo>
                  <a:pt x="3411010" y="2536108"/>
                </a:lnTo>
                <a:lnTo>
                  <a:pt x="3411010" y="2886655"/>
                </a:lnTo>
                <a:lnTo>
                  <a:pt x="3533555" y="2886655"/>
                </a:lnTo>
                <a:lnTo>
                  <a:pt x="3586163" y="2886655"/>
                </a:lnTo>
                <a:lnTo>
                  <a:pt x="3765031" y="2886655"/>
                </a:lnTo>
                <a:close/>
                <a:moveTo>
                  <a:pt x="3765031" y="2170981"/>
                </a:moveTo>
                <a:lnTo>
                  <a:pt x="3586163" y="2170981"/>
                </a:lnTo>
                <a:lnTo>
                  <a:pt x="3533555" y="2170981"/>
                </a:lnTo>
                <a:lnTo>
                  <a:pt x="3411010" y="2170981"/>
                </a:lnTo>
                <a:lnTo>
                  <a:pt x="3411010" y="2521528"/>
                </a:lnTo>
                <a:lnTo>
                  <a:pt x="3533555" y="2521528"/>
                </a:lnTo>
                <a:lnTo>
                  <a:pt x="3586163" y="2521528"/>
                </a:lnTo>
                <a:lnTo>
                  <a:pt x="3765031" y="2521528"/>
                </a:lnTo>
                <a:close/>
                <a:moveTo>
                  <a:pt x="3765031" y="1805854"/>
                </a:moveTo>
                <a:lnTo>
                  <a:pt x="3586163" y="1805854"/>
                </a:lnTo>
                <a:lnTo>
                  <a:pt x="3533555" y="1805854"/>
                </a:lnTo>
                <a:lnTo>
                  <a:pt x="3411010" y="1805854"/>
                </a:lnTo>
                <a:lnTo>
                  <a:pt x="3411010" y="2156401"/>
                </a:lnTo>
                <a:lnTo>
                  <a:pt x="3533555" y="2156401"/>
                </a:lnTo>
                <a:lnTo>
                  <a:pt x="3586163" y="2156401"/>
                </a:lnTo>
                <a:lnTo>
                  <a:pt x="3765031" y="2156401"/>
                </a:lnTo>
                <a:close/>
                <a:moveTo>
                  <a:pt x="3765031" y="1440727"/>
                </a:moveTo>
                <a:lnTo>
                  <a:pt x="3586163" y="1440727"/>
                </a:lnTo>
                <a:lnTo>
                  <a:pt x="3533555" y="1440727"/>
                </a:lnTo>
                <a:lnTo>
                  <a:pt x="3411010" y="1440727"/>
                </a:lnTo>
                <a:lnTo>
                  <a:pt x="3411010" y="1791274"/>
                </a:lnTo>
                <a:lnTo>
                  <a:pt x="3533555" y="1791274"/>
                </a:lnTo>
                <a:lnTo>
                  <a:pt x="3586163" y="1791274"/>
                </a:lnTo>
                <a:lnTo>
                  <a:pt x="3765031" y="1791274"/>
                </a:lnTo>
                <a:close/>
                <a:moveTo>
                  <a:pt x="3765031" y="1075598"/>
                </a:moveTo>
                <a:lnTo>
                  <a:pt x="3586163" y="1075598"/>
                </a:lnTo>
                <a:lnTo>
                  <a:pt x="3533555" y="1075598"/>
                </a:lnTo>
                <a:lnTo>
                  <a:pt x="3411010" y="1075598"/>
                </a:lnTo>
                <a:lnTo>
                  <a:pt x="3411010" y="1426147"/>
                </a:lnTo>
                <a:lnTo>
                  <a:pt x="3533555" y="1426147"/>
                </a:lnTo>
                <a:lnTo>
                  <a:pt x="3586163" y="1426147"/>
                </a:lnTo>
                <a:lnTo>
                  <a:pt x="3765031" y="1426147"/>
                </a:lnTo>
                <a:close/>
                <a:moveTo>
                  <a:pt x="3765031" y="710474"/>
                </a:moveTo>
                <a:lnTo>
                  <a:pt x="3586163" y="710474"/>
                </a:lnTo>
                <a:lnTo>
                  <a:pt x="3411010" y="710474"/>
                </a:lnTo>
                <a:lnTo>
                  <a:pt x="3411010" y="1061017"/>
                </a:lnTo>
                <a:lnTo>
                  <a:pt x="3533555" y="1061017"/>
                </a:lnTo>
                <a:lnTo>
                  <a:pt x="3586163" y="1061017"/>
                </a:lnTo>
                <a:lnTo>
                  <a:pt x="3765031" y="1061017"/>
                </a:lnTo>
                <a:close/>
                <a:moveTo>
                  <a:pt x="3765031" y="345347"/>
                </a:moveTo>
                <a:lnTo>
                  <a:pt x="3586163" y="345347"/>
                </a:lnTo>
                <a:lnTo>
                  <a:pt x="3533555" y="345347"/>
                </a:lnTo>
                <a:lnTo>
                  <a:pt x="3411010" y="345347"/>
                </a:lnTo>
                <a:lnTo>
                  <a:pt x="3411010" y="695894"/>
                </a:lnTo>
                <a:lnTo>
                  <a:pt x="3533555" y="695894"/>
                </a:lnTo>
                <a:lnTo>
                  <a:pt x="3533555" y="695893"/>
                </a:lnTo>
                <a:lnTo>
                  <a:pt x="3765031" y="695893"/>
                </a:lnTo>
                <a:close/>
                <a:moveTo>
                  <a:pt x="4116623" y="12004282"/>
                </a:moveTo>
                <a:lnTo>
                  <a:pt x="3780250" y="12004282"/>
                </a:lnTo>
                <a:lnTo>
                  <a:pt x="3780250" y="12354830"/>
                </a:lnTo>
                <a:lnTo>
                  <a:pt x="4116623" y="12354830"/>
                </a:lnTo>
                <a:close/>
                <a:moveTo>
                  <a:pt x="4116623" y="11639155"/>
                </a:moveTo>
                <a:lnTo>
                  <a:pt x="3780250" y="11639155"/>
                </a:lnTo>
                <a:lnTo>
                  <a:pt x="3780250" y="11989703"/>
                </a:lnTo>
                <a:lnTo>
                  <a:pt x="4116623" y="11989703"/>
                </a:lnTo>
                <a:close/>
                <a:moveTo>
                  <a:pt x="4116623" y="11274028"/>
                </a:moveTo>
                <a:lnTo>
                  <a:pt x="3780251" y="11274028"/>
                </a:lnTo>
                <a:lnTo>
                  <a:pt x="3780250" y="11624575"/>
                </a:lnTo>
                <a:lnTo>
                  <a:pt x="4116623" y="11624575"/>
                </a:lnTo>
                <a:close/>
                <a:moveTo>
                  <a:pt x="4116623" y="10908900"/>
                </a:moveTo>
                <a:lnTo>
                  <a:pt x="3780251" y="10908900"/>
                </a:lnTo>
                <a:lnTo>
                  <a:pt x="3780251" y="11259448"/>
                </a:lnTo>
                <a:lnTo>
                  <a:pt x="4116623" y="11259448"/>
                </a:lnTo>
                <a:close/>
                <a:moveTo>
                  <a:pt x="4116623" y="10543772"/>
                </a:moveTo>
                <a:lnTo>
                  <a:pt x="3780251" y="10543772"/>
                </a:lnTo>
                <a:lnTo>
                  <a:pt x="3780251" y="10894320"/>
                </a:lnTo>
                <a:lnTo>
                  <a:pt x="4116623" y="10894320"/>
                </a:lnTo>
                <a:close/>
                <a:moveTo>
                  <a:pt x="4116623" y="10178645"/>
                </a:moveTo>
                <a:lnTo>
                  <a:pt x="3780251" y="10178645"/>
                </a:lnTo>
                <a:lnTo>
                  <a:pt x="3780251" y="10529192"/>
                </a:lnTo>
                <a:lnTo>
                  <a:pt x="4116623" y="10529192"/>
                </a:lnTo>
                <a:close/>
                <a:moveTo>
                  <a:pt x="4116623" y="9813518"/>
                </a:moveTo>
                <a:lnTo>
                  <a:pt x="3780251" y="9813518"/>
                </a:lnTo>
                <a:lnTo>
                  <a:pt x="3780251" y="10164065"/>
                </a:lnTo>
                <a:lnTo>
                  <a:pt x="4116623" y="10164065"/>
                </a:lnTo>
                <a:close/>
                <a:moveTo>
                  <a:pt x="4116623" y="9448390"/>
                </a:moveTo>
                <a:lnTo>
                  <a:pt x="3780251" y="9448390"/>
                </a:lnTo>
                <a:lnTo>
                  <a:pt x="3780251" y="9798938"/>
                </a:lnTo>
                <a:lnTo>
                  <a:pt x="4116623" y="9798938"/>
                </a:lnTo>
                <a:close/>
                <a:moveTo>
                  <a:pt x="4116623" y="9083262"/>
                </a:moveTo>
                <a:lnTo>
                  <a:pt x="3780251" y="9083262"/>
                </a:lnTo>
                <a:lnTo>
                  <a:pt x="3780251" y="9433810"/>
                </a:lnTo>
                <a:lnTo>
                  <a:pt x="4116623" y="9433810"/>
                </a:lnTo>
                <a:close/>
                <a:moveTo>
                  <a:pt x="4116623" y="8718135"/>
                </a:moveTo>
                <a:lnTo>
                  <a:pt x="3780251" y="8718135"/>
                </a:lnTo>
                <a:lnTo>
                  <a:pt x="3780251" y="9068682"/>
                </a:lnTo>
                <a:lnTo>
                  <a:pt x="4116623" y="9068682"/>
                </a:lnTo>
                <a:close/>
                <a:moveTo>
                  <a:pt x="4116623" y="8353008"/>
                </a:moveTo>
                <a:lnTo>
                  <a:pt x="3780251" y="8353008"/>
                </a:lnTo>
                <a:lnTo>
                  <a:pt x="3780251" y="8703555"/>
                </a:lnTo>
                <a:lnTo>
                  <a:pt x="4116623" y="8703555"/>
                </a:lnTo>
                <a:close/>
                <a:moveTo>
                  <a:pt x="4116623" y="7987881"/>
                </a:moveTo>
                <a:lnTo>
                  <a:pt x="3780251" y="7987881"/>
                </a:lnTo>
                <a:lnTo>
                  <a:pt x="3780251" y="8338428"/>
                </a:lnTo>
                <a:lnTo>
                  <a:pt x="4116623" y="8338428"/>
                </a:lnTo>
                <a:close/>
                <a:moveTo>
                  <a:pt x="4116623" y="7622754"/>
                </a:moveTo>
                <a:lnTo>
                  <a:pt x="3780251" y="7622754"/>
                </a:lnTo>
                <a:lnTo>
                  <a:pt x="3780251" y="7973301"/>
                </a:lnTo>
                <a:lnTo>
                  <a:pt x="4116623" y="7973301"/>
                </a:lnTo>
                <a:close/>
                <a:moveTo>
                  <a:pt x="4116623" y="7257625"/>
                </a:moveTo>
                <a:lnTo>
                  <a:pt x="3780251" y="7257625"/>
                </a:lnTo>
                <a:lnTo>
                  <a:pt x="3780251" y="7608174"/>
                </a:lnTo>
                <a:lnTo>
                  <a:pt x="4116623" y="7608174"/>
                </a:lnTo>
                <a:close/>
                <a:moveTo>
                  <a:pt x="4116623" y="6892501"/>
                </a:moveTo>
                <a:lnTo>
                  <a:pt x="3780251" y="6892501"/>
                </a:lnTo>
                <a:lnTo>
                  <a:pt x="3780251" y="7243044"/>
                </a:lnTo>
                <a:lnTo>
                  <a:pt x="4116623" y="7243044"/>
                </a:lnTo>
                <a:close/>
                <a:moveTo>
                  <a:pt x="4116623" y="6527374"/>
                </a:moveTo>
                <a:lnTo>
                  <a:pt x="3780251" y="6527374"/>
                </a:lnTo>
                <a:lnTo>
                  <a:pt x="3780251" y="6877920"/>
                </a:lnTo>
                <a:lnTo>
                  <a:pt x="4116623" y="6877920"/>
                </a:lnTo>
                <a:close/>
                <a:moveTo>
                  <a:pt x="4116623" y="6187383"/>
                </a:moveTo>
                <a:lnTo>
                  <a:pt x="3780251" y="6187383"/>
                </a:lnTo>
                <a:lnTo>
                  <a:pt x="3780251" y="6357302"/>
                </a:lnTo>
                <a:lnTo>
                  <a:pt x="3780251" y="6512794"/>
                </a:lnTo>
                <a:lnTo>
                  <a:pt x="4116623" y="6512794"/>
                </a:lnTo>
                <a:close/>
                <a:moveTo>
                  <a:pt x="4116624" y="5822255"/>
                </a:moveTo>
                <a:lnTo>
                  <a:pt x="3780251" y="5822255"/>
                </a:lnTo>
                <a:lnTo>
                  <a:pt x="3780251" y="6172803"/>
                </a:lnTo>
                <a:lnTo>
                  <a:pt x="4116624" y="6172803"/>
                </a:lnTo>
                <a:close/>
                <a:moveTo>
                  <a:pt x="4116624" y="5457129"/>
                </a:moveTo>
                <a:lnTo>
                  <a:pt x="3780251" y="5457129"/>
                </a:lnTo>
                <a:lnTo>
                  <a:pt x="3780251" y="5807676"/>
                </a:lnTo>
                <a:lnTo>
                  <a:pt x="4116624" y="5807676"/>
                </a:lnTo>
                <a:close/>
                <a:moveTo>
                  <a:pt x="4116624" y="5092001"/>
                </a:moveTo>
                <a:lnTo>
                  <a:pt x="3780252" y="5092001"/>
                </a:lnTo>
                <a:lnTo>
                  <a:pt x="3780251" y="5442548"/>
                </a:lnTo>
                <a:lnTo>
                  <a:pt x="4116624" y="5442548"/>
                </a:lnTo>
                <a:close/>
                <a:moveTo>
                  <a:pt x="4116624" y="4726873"/>
                </a:moveTo>
                <a:lnTo>
                  <a:pt x="3780252" y="4726873"/>
                </a:lnTo>
                <a:lnTo>
                  <a:pt x="3780252" y="5077421"/>
                </a:lnTo>
                <a:lnTo>
                  <a:pt x="4116624" y="5077421"/>
                </a:lnTo>
                <a:close/>
                <a:moveTo>
                  <a:pt x="4116624" y="4361745"/>
                </a:moveTo>
                <a:lnTo>
                  <a:pt x="3780252" y="4361745"/>
                </a:lnTo>
                <a:lnTo>
                  <a:pt x="3780252" y="4712293"/>
                </a:lnTo>
                <a:lnTo>
                  <a:pt x="4116624" y="4712293"/>
                </a:lnTo>
                <a:close/>
                <a:moveTo>
                  <a:pt x="4116624" y="3996618"/>
                </a:moveTo>
                <a:lnTo>
                  <a:pt x="3780252" y="3996618"/>
                </a:lnTo>
                <a:lnTo>
                  <a:pt x="3780252" y="4347165"/>
                </a:lnTo>
                <a:lnTo>
                  <a:pt x="4116624" y="4347165"/>
                </a:lnTo>
                <a:close/>
                <a:moveTo>
                  <a:pt x="4116624" y="3631491"/>
                </a:moveTo>
                <a:lnTo>
                  <a:pt x="3780252" y="3631491"/>
                </a:lnTo>
                <a:lnTo>
                  <a:pt x="3780252" y="3982038"/>
                </a:lnTo>
                <a:lnTo>
                  <a:pt x="4116624" y="3982038"/>
                </a:lnTo>
                <a:close/>
                <a:moveTo>
                  <a:pt x="4116624" y="3266363"/>
                </a:moveTo>
                <a:lnTo>
                  <a:pt x="3780252" y="3266363"/>
                </a:lnTo>
                <a:lnTo>
                  <a:pt x="3780252" y="3616911"/>
                </a:lnTo>
                <a:lnTo>
                  <a:pt x="4116624" y="3616911"/>
                </a:lnTo>
                <a:close/>
                <a:moveTo>
                  <a:pt x="4116624" y="2901235"/>
                </a:moveTo>
                <a:lnTo>
                  <a:pt x="3780252" y="2901235"/>
                </a:lnTo>
                <a:lnTo>
                  <a:pt x="3780252" y="3251783"/>
                </a:lnTo>
                <a:lnTo>
                  <a:pt x="4116624" y="3251783"/>
                </a:lnTo>
                <a:close/>
                <a:moveTo>
                  <a:pt x="4116624" y="2536108"/>
                </a:moveTo>
                <a:lnTo>
                  <a:pt x="3780252" y="2536108"/>
                </a:lnTo>
                <a:lnTo>
                  <a:pt x="3780252" y="2886655"/>
                </a:lnTo>
                <a:lnTo>
                  <a:pt x="4116624" y="2886655"/>
                </a:lnTo>
                <a:close/>
                <a:moveTo>
                  <a:pt x="4116624" y="2170981"/>
                </a:moveTo>
                <a:lnTo>
                  <a:pt x="3780252" y="2170981"/>
                </a:lnTo>
                <a:lnTo>
                  <a:pt x="3780252" y="2521528"/>
                </a:lnTo>
                <a:lnTo>
                  <a:pt x="4116624" y="2521528"/>
                </a:lnTo>
                <a:close/>
                <a:moveTo>
                  <a:pt x="4116624" y="1805854"/>
                </a:moveTo>
                <a:lnTo>
                  <a:pt x="3780252" y="1805854"/>
                </a:lnTo>
                <a:lnTo>
                  <a:pt x="3780252" y="2156401"/>
                </a:lnTo>
                <a:lnTo>
                  <a:pt x="4116624" y="2156401"/>
                </a:lnTo>
                <a:close/>
                <a:moveTo>
                  <a:pt x="4116624" y="1440727"/>
                </a:moveTo>
                <a:lnTo>
                  <a:pt x="3780252" y="1440727"/>
                </a:lnTo>
                <a:lnTo>
                  <a:pt x="3780252" y="1791274"/>
                </a:lnTo>
                <a:lnTo>
                  <a:pt x="4116624" y="1791274"/>
                </a:lnTo>
                <a:close/>
                <a:moveTo>
                  <a:pt x="4116624" y="1075598"/>
                </a:moveTo>
                <a:lnTo>
                  <a:pt x="3780252" y="1075598"/>
                </a:lnTo>
                <a:lnTo>
                  <a:pt x="3780252" y="1426147"/>
                </a:lnTo>
                <a:lnTo>
                  <a:pt x="4116624" y="1426147"/>
                </a:lnTo>
                <a:close/>
                <a:moveTo>
                  <a:pt x="4116624" y="710474"/>
                </a:moveTo>
                <a:lnTo>
                  <a:pt x="3780252" y="710474"/>
                </a:lnTo>
                <a:lnTo>
                  <a:pt x="3780252" y="1061017"/>
                </a:lnTo>
                <a:lnTo>
                  <a:pt x="4116624" y="1061017"/>
                </a:lnTo>
                <a:close/>
                <a:moveTo>
                  <a:pt x="4116624" y="345347"/>
                </a:moveTo>
                <a:lnTo>
                  <a:pt x="3780252" y="345347"/>
                </a:lnTo>
                <a:lnTo>
                  <a:pt x="3780252" y="695893"/>
                </a:lnTo>
                <a:lnTo>
                  <a:pt x="4116624" y="695893"/>
                </a:lnTo>
                <a:close/>
                <a:moveTo>
                  <a:pt x="4468213" y="12004282"/>
                </a:moveTo>
                <a:lnTo>
                  <a:pt x="4131843" y="12004282"/>
                </a:lnTo>
                <a:lnTo>
                  <a:pt x="4131843" y="12354830"/>
                </a:lnTo>
                <a:lnTo>
                  <a:pt x="4468213" y="12354830"/>
                </a:lnTo>
                <a:close/>
                <a:moveTo>
                  <a:pt x="4468213" y="11639155"/>
                </a:moveTo>
                <a:lnTo>
                  <a:pt x="4131843" y="11639155"/>
                </a:lnTo>
                <a:lnTo>
                  <a:pt x="4131843" y="11989703"/>
                </a:lnTo>
                <a:lnTo>
                  <a:pt x="4468213" y="11989703"/>
                </a:lnTo>
                <a:close/>
                <a:moveTo>
                  <a:pt x="4468213" y="11274028"/>
                </a:moveTo>
                <a:lnTo>
                  <a:pt x="4131843" y="11274028"/>
                </a:lnTo>
                <a:lnTo>
                  <a:pt x="4131843" y="11624575"/>
                </a:lnTo>
                <a:lnTo>
                  <a:pt x="4468213" y="11624575"/>
                </a:lnTo>
                <a:close/>
                <a:moveTo>
                  <a:pt x="4468213" y="10908900"/>
                </a:moveTo>
                <a:lnTo>
                  <a:pt x="4131843" y="10908900"/>
                </a:lnTo>
                <a:lnTo>
                  <a:pt x="4131843" y="11259448"/>
                </a:lnTo>
                <a:lnTo>
                  <a:pt x="4468213" y="11259448"/>
                </a:lnTo>
                <a:close/>
                <a:moveTo>
                  <a:pt x="4468213" y="10543772"/>
                </a:moveTo>
                <a:lnTo>
                  <a:pt x="4131843" y="10543772"/>
                </a:lnTo>
                <a:lnTo>
                  <a:pt x="4131843" y="10894320"/>
                </a:lnTo>
                <a:lnTo>
                  <a:pt x="4468213" y="10894320"/>
                </a:lnTo>
                <a:close/>
                <a:moveTo>
                  <a:pt x="4468213" y="10178645"/>
                </a:moveTo>
                <a:lnTo>
                  <a:pt x="4131843" y="10178645"/>
                </a:lnTo>
                <a:lnTo>
                  <a:pt x="4131843" y="10529192"/>
                </a:lnTo>
                <a:lnTo>
                  <a:pt x="4468213" y="10529192"/>
                </a:lnTo>
                <a:close/>
                <a:moveTo>
                  <a:pt x="4468213" y="9813518"/>
                </a:moveTo>
                <a:lnTo>
                  <a:pt x="4131844" y="9813518"/>
                </a:lnTo>
                <a:lnTo>
                  <a:pt x="4131843" y="10164065"/>
                </a:lnTo>
                <a:lnTo>
                  <a:pt x="4468213" y="10164065"/>
                </a:lnTo>
                <a:close/>
                <a:moveTo>
                  <a:pt x="4468213" y="9448390"/>
                </a:moveTo>
                <a:lnTo>
                  <a:pt x="4131844" y="9448390"/>
                </a:lnTo>
                <a:lnTo>
                  <a:pt x="4131844" y="9798938"/>
                </a:lnTo>
                <a:lnTo>
                  <a:pt x="4468213" y="9798938"/>
                </a:lnTo>
                <a:close/>
                <a:moveTo>
                  <a:pt x="4468213" y="9083262"/>
                </a:moveTo>
                <a:lnTo>
                  <a:pt x="4131844" y="9083262"/>
                </a:lnTo>
                <a:lnTo>
                  <a:pt x="4131844" y="9433810"/>
                </a:lnTo>
                <a:lnTo>
                  <a:pt x="4468213" y="9433810"/>
                </a:lnTo>
                <a:close/>
                <a:moveTo>
                  <a:pt x="4468213" y="8718135"/>
                </a:moveTo>
                <a:lnTo>
                  <a:pt x="4131844" y="8718135"/>
                </a:lnTo>
                <a:lnTo>
                  <a:pt x="4131844" y="9068682"/>
                </a:lnTo>
                <a:lnTo>
                  <a:pt x="4468213" y="9068682"/>
                </a:lnTo>
                <a:close/>
                <a:moveTo>
                  <a:pt x="4468213" y="8353008"/>
                </a:moveTo>
                <a:lnTo>
                  <a:pt x="4131844" y="8353008"/>
                </a:lnTo>
                <a:lnTo>
                  <a:pt x="4131844" y="8703555"/>
                </a:lnTo>
                <a:lnTo>
                  <a:pt x="4468213" y="8703555"/>
                </a:lnTo>
                <a:close/>
                <a:moveTo>
                  <a:pt x="4468213" y="7987881"/>
                </a:moveTo>
                <a:lnTo>
                  <a:pt x="4131844" y="7987881"/>
                </a:lnTo>
                <a:lnTo>
                  <a:pt x="4131844" y="8338428"/>
                </a:lnTo>
                <a:lnTo>
                  <a:pt x="4468213" y="8338428"/>
                </a:lnTo>
                <a:close/>
                <a:moveTo>
                  <a:pt x="4468213" y="7622754"/>
                </a:moveTo>
                <a:lnTo>
                  <a:pt x="4131844" y="7622754"/>
                </a:lnTo>
                <a:lnTo>
                  <a:pt x="4131844" y="7973301"/>
                </a:lnTo>
                <a:lnTo>
                  <a:pt x="4468213" y="7973301"/>
                </a:lnTo>
                <a:close/>
                <a:moveTo>
                  <a:pt x="4468213" y="7257625"/>
                </a:moveTo>
                <a:lnTo>
                  <a:pt x="4131844" y="7257625"/>
                </a:lnTo>
                <a:lnTo>
                  <a:pt x="4131844" y="7608174"/>
                </a:lnTo>
                <a:lnTo>
                  <a:pt x="4468213" y="7608174"/>
                </a:lnTo>
                <a:close/>
                <a:moveTo>
                  <a:pt x="4468213" y="6892501"/>
                </a:moveTo>
                <a:lnTo>
                  <a:pt x="4131844" y="6892501"/>
                </a:lnTo>
                <a:lnTo>
                  <a:pt x="4131844" y="7243044"/>
                </a:lnTo>
                <a:lnTo>
                  <a:pt x="4468213" y="7243044"/>
                </a:lnTo>
                <a:close/>
                <a:moveTo>
                  <a:pt x="4468213" y="6527374"/>
                </a:moveTo>
                <a:lnTo>
                  <a:pt x="4131844" y="6527374"/>
                </a:lnTo>
                <a:lnTo>
                  <a:pt x="4131844" y="6877920"/>
                </a:lnTo>
                <a:lnTo>
                  <a:pt x="4468213" y="6877920"/>
                </a:lnTo>
                <a:close/>
                <a:moveTo>
                  <a:pt x="4468213" y="6187383"/>
                </a:moveTo>
                <a:lnTo>
                  <a:pt x="4131844" y="6187383"/>
                </a:lnTo>
                <a:lnTo>
                  <a:pt x="4131844" y="6357302"/>
                </a:lnTo>
                <a:lnTo>
                  <a:pt x="4131844" y="6512794"/>
                </a:lnTo>
                <a:lnTo>
                  <a:pt x="4468213" y="6512794"/>
                </a:lnTo>
                <a:close/>
                <a:moveTo>
                  <a:pt x="4468214" y="5822255"/>
                </a:moveTo>
                <a:lnTo>
                  <a:pt x="4131844" y="5822255"/>
                </a:lnTo>
                <a:lnTo>
                  <a:pt x="4131844" y="6172803"/>
                </a:lnTo>
                <a:lnTo>
                  <a:pt x="4468214" y="6172803"/>
                </a:lnTo>
                <a:close/>
                <a:moveTo>
                  <a:pt x="4468214" y="5457129"/>
                </a:moveTo>
                <a:lnTo>
                  <a:pt x="4131844" y="5457129"/>
                </a:lnTo>
                <a:lnTo>
                  <a:pt x="4131844" y="5807676"/>
                </a:lnTo>
                <a:lnTo>
                  <a:pt x="4468214" y="5807676"/>
                </a:lnTo>
                <a:close/>
                <a:moveTo>
                  <a:pt x="4468214" y="5092001"/>
                </a:moveTo>
                <a:lnTo>
                  <a:pt x="4131844" y="5092001"/>
                </a:lnTo>
                <a:lnTo>
                  <a:pt x="4131844" y="5442548"/>
                </a:lnTo>
                <a:lnTo>
                  <a:pt x="4468214" y="5442548"/>
                </a:lnTo>
                <a:close/>
                <a:moveTo>
                  <a:pt x="4468214" y="4726873"/>
                </a:moveTo>
                <a:lnTo>
                  <a:pt x="4131844" y="4726873"/>
                </a:lnTo>
                <a:lnTo>
                  <a:pt x="4131844" y="5077421"/>
                </a:lnTo>
                <a:lnTo>
                  <a:pt x="4468214" y="5077421"/>
                </a:lnTo>
                <a:close/>
                <a:moveTo>
                  <a:pt x="4468214" y="4361745"/>
                </a:moveTo>
                <a:lnTo>
                  <a:pt x="4131844" y="4361745"/>
                </a:lnTo>
                <a:lnTo>
                  <a:pt x="4131844" y="4712293"/>
                </a:lnTo>
                <a:lnTo>
                  <a:pt x="4468214" y="4712293"/>
                </a:lnTo>
                <a:close/>
                <a:moveTo>
                  <a:pt x="4468214" y="3996618"/>
                </a:moveTo>
                <a:lnTo>
                  <a:pt x="4131844" y="3996618"/>
                </a:lnTo>
                <a:lnTo>
                  <a:pt x="4131844" y="4347165"/>
                </a:lnTo>
                <a:lnTo>
                  <a:pt x="4468214" y="4347165"/>
                </a:lnTo>
                <a:close/>
                <a:moveTo>
                  <a:pt x="4468214" y="3631491"/>
                </a:moveTo>
                <a:lnTo>
                  <a:pt x="4131845" y="3631491"/>
                </a:lnTo>
                <a:lnTo>
                  <a:pt x="4131844" y="3982038"/>
                </a:lnTo>
                <a:lnTo>
                  <a:pt x="4468214" y="3982038"/>
                </a:lnTo>
                <a:close/>
                <a:moveTo>
                  <a:pt x="4468214" y="3266363"/>
                </a:moveTo>
                <a:lnTo>
                  <a:pt x="4131845" y="3266363"/>
                </a:lnTo>
                <a:lnTo>
                  <a:pt x="4131845" y="3616911"/>
                </a:lnTo>
                <a:lnTo>
                  <a:pt x="4468214" y="3616911"/>
                </a:lnTo>
                <a:close/>
                <a:moveTo>
                  <a:pt x="4468214" y="2901235"/>
                </a:moveTo>
                <a:lnTo>
                  <a:pt x="4131845" y="2901235"/>
                </a:lnTo>
                <a:lnTo>
                  <a:pt x="4131845" y="3251783"/>
                </a:lnTo>
                <a:lnTo>
                  <a:pt x="4468214" y="3251783"/>
                </a:lnTo>
                <a:close/>
                <a:moveTo>
                  <a:pt x="4468214" y="2536108"/>
                </a:moveTo>
                <a:lnTo>
                  <a:pt x="4131845" y="2536108"/>
                </a:lnTo>
                <a:lnTo>
                  <a:pt x="4131845" y="2886655"/>
                </a:lnTo>
                <a:lnTo>
                  <a:pt x="4468214" y="2886655"/>
                </a:lnTo>
                <a:close/>
                <a:moveTo>
                  <a:pt x="4468214" y="2170981"/>
                </a:moveTo>
                <a:lnTo>
                  <a:pt x="4131845" y="2170981"/>
                </a:lnTo>
                <a:lnTo>
                  <a:pt x="4131845" y="2521528"/>
                </a:lnTo>
                <a:lnTo>
                  <a:pt x="4468214" y="2521528"/>
                </a:lnTo>
                <a:close/>
                <a:moveTo>
                  <a:pt x="4468214" y="1805854"/>
                </a:moveTo>
                <a:lnTo>
                  <a:pt x="4131845" y="1805854"/>
                </a:lnTo>
                <a:lnTo>
                  <a:pt x="4131845" y="2156401"/>
                </a:lnTo>
                <a:lnTo>
                  <a:pt x="4468214" y="2156401"/>
                </a:lnTo>
                <a:close/>
                <a:moveTo>
                  <a:pt x="4468214" y="1440727"/>
                </a:moveTo>
                <a:lnTo>
                  <a:pt x="4131845" y="1440727"/>
                </a:lnTo>
                <a:lnTo>
                  <a:pt x="4131845" y="1791274"/>
                </a:lnTo>
                <a:lnTo>
                  <a:pt x="4468214" y="1791274"/>
                </a:lnTo>
                <a:close/>
                <a:moveTo>
                  <a:pt x="4468214" y="1075598"/>
                </a:moveTo>
                <a:lnTo>
                  <a:pt x="4131845" y="1075598"/>
                </a:lnTo>
                <a:lnTo>
                  <a:pt x="4131845" y="1426147"/>
                </a:lnTo>
                <a:lnTo>
                  <a:pt x="4468214" y="1426147"/>
                </a:lnTo>
                <a:close/>
                <a:moveTo>
                  <a:pt x="4468214" y="710474"/>
                </a:moveTo>
                <a:lnTo>
                  <a:pt x="4131845" y="710474"/>
                </a:lnTo>
                <a:lnTo>
                  <a:pt x="4131845" y="1061017"/>
                </a:lnTo>
                <a:lnTo>
                  <a:pt x="4468214" y="1061017"/>
                </a:lnTo>
                <a:close/>
                <a:moveTo>
                  <a:pt x="4468214" y="345347"/>
                </a:moveTo>
                <a:lnTo>
                  <a:pt x="4131845" y="345347"/>
                </a:lnTo>
                <a:lnTo>
                  <a:pt x="4131845" y="695893"/>
                </a:lnTo>
                <a:lnTo>
                  <a:pt x="4468214" y="695893"/>
                </a:lnTo>
                <a:close/>
                <a:moveTo>
                  <a:pt x="4819803" y="12004282"/>
                </a:moveTo>
                <a:lnTo>
                  <a:pt x="4483433" y="12004282"/>
                </a:lnTo>
                <a:lnTo>
                  <a:pt x="4483433" y="12354830"/>
                </a:lnTo>
                <a:lnTo>
                  <a:pt x="4819803" y="12354830"/>
                </a:lnTo>
                <a:close/>
                <a:moveTo>
                  <a:pt x="4819803" y="11639155"/>
                </a:moveTo>
                <a:lnTo>
                  <a:pt x="4483433" y="11639155"/>
                </a:lnTo>
                <a:lnTo>
                  <a:pt x="4483433" y="11989703"/>
                </a:lnTo>
                <a:lnTo>
                  <a:pt x="4819803" y="11989703"/>
                </a:lnTo>
                <a:close/>
                <a:moveTo>
                  <a:pt x="4819803" y="11274028"/>
                </a:moveTo>
                <a:lnTo>
                  <a:pt x="4483433" y="11274028"/>
                </a:lnTo>
                <a:lnTo>
                  <a:pt x="4483433" y="11624575"/>
                </a:lnTo>
                <a:lnTo>
                  <a:pt x="4819803" y="11624575"/>
                </a:lnTo>
                <a:close/>
                <a:moveTo>
                  <a:pt x="4819803" y="10908900"/>
                </a:moveTo>
                <a:lnTo>
                  <a:pt x="4483433" y="10908900"/>
                </a:lnTo>
                <a:lnTo>
                  <a:pt x="4483433" y="11259448"/>
                </a:lnTo>
                <a:lnTo>
                  <a:pt x="4819803" y="11259448"/>
                </a:lnTo>
                <a:close/>
                <a:moveTo>
                  <a:pt x="4819803" y="10543772"/>
                </a:moveTo>
                <a:lnTo>
                  <a:pt x="4483433" y="10543772"/>
                </a:lnTo>
                <a:lnTo>
                  <a:pt x="4483433" y="10894320"/>
                </a:lnTo>
                <a:lnTo>
                  <a:pt x="4819803" y="10894320"/>
                </a:lnTo>
                <a:close/>
                <a:moveTo>
                  <a:pt x="4819803" y="10178645"/>
                </a:moveTo>
                <a:lnTo>
                  <a:pt x="4483433" y="10178645"/>
                </a:lnTo>
                <a:lnTo>
                  <a:pt x="4483433" y="10529192"/>
                </a:lnTo>
                <a:lnTo>
                  <a:pt x="4819803" y="10529192"/>
                </a:lnTo>
                <a:close/>
                <a:moveTo>
                  <a:pt x="4819803" y="9813518"/>
                </a:moveTo>
                <a:lnTo>
                  <a:pt x="4483434" y="9813518"/>
                </a:lnTo>
                <a:lnTo>
                  <a:pt x="4483433" y="10164065"/>
                </a:lnTo>
                <a:lnTo>
                  <a:pt x="4819803" y="10164065"/>
                </a:lnTo>
                <a:close/>
                <a:moveTo>
                  <a:pt x="4819803" y="9448390"/>
                </a:moveTo>
                <a:lnTo>
                  <a:pt x="4483434" y="9448390"/>
                </a:lnTo>
                <a:lnTo>
                  <a:pt x="4483434" y="9798938"/>
                </a:lnTo>
                <a:lnTo>
                  <a:pt x="4819803" y="9798938"/>
                </a:lnTo>
                <a:close/>
                <a:moveTo>
                  <a:pt x="4819803" y="9083262"/>
                </a:moveTo>
                <a:lnTo>
                  <a:pt x="4483434" y="9083262"/>
                </a:lnTo>
                <a:lnTo>
                  <a:pt x="4483434" y="9433810"/>
                </a:lnTo>
                <a:lnTo>
                  <a:pt x="4819803" y="9433810"/>
                </a:lnTo>
                <a:close/>
                <a:moveTo>
                  <a:pt x="4819803" y="8718135"/>
                </a:moveTo>
                <a:lnTo>
                  <a:pt x="4483434" y="8718135"/>
                </a:lnTo>
                <a:lnTo>
                  <a:pt x="4483434" y="9068682"/>
                </a:lnTo>
                <a:lnTo>
                  <a:pt x="4819803" y="9068682"/>
                </a:lnTo>
                <a:close/>
                <a:moveTo>
                  <a:pt x="4819803" y="8353008"/>
                </a:moveTo>
                <a:lnTo>
                  <a:pt x="4483434" y="8353008"/>
                </a:lnTo>
                <a:lnTo>
                  <a:pt x="4483434" y="8703555"/>
                </a:lnTo>
                <a:lnTo>
                  <a:pt x="4819803" y="8703555"/>
                </a:lnTo>
                <a:close/>
                <a:moveTo>
                  <a:pt x="4819803" y="7987881"/>
                </a:moveTo>
                <a:lnTo>
                  <a:pt x="4483434" y="7987881"/>
                </a:lnTo>
                <a:lnTo>
                  <a:pt x="4483434" y="8338428"/>
                </a:lnTo>
                <a:lnTo>
                  <a:pt x="4819803" y="8338428"/>
                </a:lnTo>
                <a:close/>
                <a:moveTo>
                  <a:pt x="4819803" y="7622754"/>
                </a:moveTo>
                <a:lnTo>
                  <a:pt x="4483434" y="7622754"/>
                </a:lnTo>
                <a:lnTo>
                  <a:pt x="4483434" y="7973301"/>
                </a:lnTo>
                <a:lnTo>
                  <a:pt x="4819803" y="7973301"/>
                </a:lnTo>
                <a:close/>
                <a:moveTo>
                  <a:pt x="4819803" y="7257625"/>
                </a:moveTo>
                <a:lnTo>
                  <a:pt x="4483433" y="7257625"/>
                </a:lnTo>
                <a:lnTo>
                  <a:pt x="4483434" y="7608174"/>
                </a:lnTo>
                <a:lnTo>
                  <a:pt x="4819803" y="7608174"/>
                </a:lnTo>
                <a:close/>
                <a:moveTo>
                  <a:pt x="4819803" y="6892501"/>
                </a:moveTo>
                <a:lnTo>
                  <a:pt x="4483433" y="6892501"/>
                </a:lnTo>
                <a:lnTo>
                  <a:pt x="4483433" y="7243044"/>
                </a:lnTo>
                <a:lnTo>
                  <a:pt x="4819803" y="7243044"/>
                </a:lnTo>
                <a:close/>
                <a:moveTo>
                  <a:pt x="4819803" y="6527374"/>
                </a:moveTo>
                <a:lnTo>
                  <a:pt x="4483433" y="6527374"/>
                </a:lnTo>
                <a:lnTo>
                  <a:pt x="4483433" y="6877920"/>
                </a:lnTo>
                <a:lnTo>
                  <a:pt x="4819803" y="6877920"/>
                </a:lnTo>
                <a:close/>
                <a:moveTo>
                  <a:pt x="4819803" y="6187383"/>
                </a:moveTo>
                <a:lnTo>
                  <a:pt x="4483434" y="6187383"/>
                </a:lnTo>
                <a:lnTo>
                  <a:pt x="4483434" y="6357302"/>
                </a:lnTo>
                <a:lnTo>
                  <a:pt x="4483433" y="6357302"/>
                </a:lnTo>
                <a:lnTo>
                  <a:pt x="4483433" y="6512794"/>
                </a:lnTo>
                <a:lnTo>
                  <a:pt x="4819803" y="6512794"/>
                </a:lnTo>
                <a:close/>
                <a:moveTo>
                  <a:pt x="4819804" y="5822255"/>
                </a:moveTo>
                <a:lnTo>
                  <a:pt x="4483434" y="5822255"/>
                </a:lnTo>
                <a:lnTo>
                  <a:pt x="4483434" y="6172803"/>
                </a:lnTo>
                <a:lnTo>
                  <a:pt x="4819804" y="6172803"/>
                </a:lnTo>
                <a:close/>
                <a:moveTo>
                  <a:pt x="4819804" y="5457129"/>
                </a:moveTo>
                <a:lnTo>
                  <a:pt x="4483434" y="5457129"/>
                </a:lnTo>
                <a:lnTo>
                  <a:pt x="4483434" y="5807676"/>
                </a:lnTo>
                <a:lnTo>
                  <a:pt x="4819804" y="5807676"/>
                </a:lnTo>
                <a:close/>
                <a:moveTo>
                  <a:pt x="4819804" y="5092001"/>
                </a:moveTo>
                <a:lnTo>
                  <a:pt x="4483434" y="5092001"/>
                </a:lnTo>
                <a:lnTo>
                  <a:pt x="4483434" y="5442548"/>
                </a:lnTo>
                <a:lnTo>
                  <a:pt x="4819804" y="5442548"/>
                </a:lnTo>
                <a:close/>
                <a:moveTo>
                  <a:pt x="4819804" y="4726873"/>
                </a:moveTo>
                <a:lnTo>
                  <a:pt x="4483434" y="4726873"/>
                </a:lnTo>
                <a:lnTo>
                  <a:pt x="4483434" y="5077421"/>
                </a:lnTo>
                <a:lnTo>
                  <a:pt x="4819804" y="5077421"/>
                </a:lnTo>
                <a:close/>
                <a:moveTo>
                  <a:pt x="4819804" y="4361745"/>
                </a:moveTo>
                <a:lnTo>
                  <a:pt x="4483434" y="4361745"/>
                </a:lnTo>
                <a:lnTo>
                  <a:pt x="4483434" y="4712293"/>
                </a:lnTo>
                <a:lnTo>
                  <a:pt x="4819804" y="4712293"/>
                </a:lnTo>
                <a:close/>
                <a:moveTo>
                  <a:pt x="4819804" y="3996618"/>
                </a:moveTo>
                <a:lnTo>
                  <a:pt x="4483434" y="3996618"/>
                </a:lnTo>
                <a:lnTo>
                  <a:pt x="4483434" y="4347165"/>
                </a:lnTo>
                <a:lnTo>
                  <a:pt x="4819804" y="4347165"/>
                </a:lnTo>
                <a:close/>
                <a:moveTo>
                  <a:pt x="4819804" y="3631491"/>
                </a:moveTo>
                <a:lnTo>
                  <a:pt x="4483435" y="3631491"/>
                </a:lnTo>
                <a:lnTo>
                  <a:pt x="4483434" y="3982038"/>
                </a:lnTo>
                <a:lnTo>
                  <a:pt x="4819804" y="3982038"/>
                </a:lnTo>
                <a:close/>
                <a:moveTo>
                  <a:pt x="4819804" y="3266363"/>
                </a:moveTo>
                <a:lnTo>
                  <a:pt x="4483435" y="3266363"/>
                </a:lnTo>
                <a:lnTo>
                  <a:pt x="4483435" y="3616911"/>
                </a:lnTo>
                <a:lnTo>
                  <a:pt x="4819804" y="3616911"/>
                </a:lnTo>
                <a:close/>
                <a:moveTo>
                  <a:pt x="4819804" y="2901235"/>
                </a:moveTo>
                <a:lnTo>
                  <a:pt x="4483435" y="2901235"/>
                </a:lnTo>
                <a:lnTo>
                  <a:pt x="4483435" y="3251783"/>
                </a:lnTo>
                <a:lnTo>
                  <a:pt x="4819804" y="3251783"/>
                </a:lnTo>
                <a:close/>
                <a:moveTo>
                  <a:pt x="4819804" y="2536108"/>
                </a:moveTo>
                <a:lnTo>
                  <a:pt x="4483435" y="2536108"/>
                </a:lnTo>
                <a:lnTo>
                  <a:pt x="4483435" y="2886655"/>
                </a:lnTo>
                <a:lnTo>
                  <a:pt x="4819804" y="2886655"/>
                </a:lnTo>
                <a:close/>
                <a:moveTo>
                  <a:pt x="4819804" y="2170981"/>
                </a:moveTo>
                <a:lnTo>
                  <a:pt x="4483435" y="2170981"/>
                </a:lnTo>
                <a:lnTo>
                  <a:pt x="4483435" y="2521528"/>
                </a:lnTo>
                <a:lnTo>
                  <a:pt x="4819804" y="2521528"/>
                </a:lnTo>
                <a:close/>
                <a:moveTo>
                  <a:pt x="4819804" y="1805854"/>
                </a:moveTo>
                <a:lnTo>
                  <a:pt x="4483435" y="1805854"/>
                </a:lnTo>
                <a:lnTo>
                  <a:pt x="4483435" y="2156401"/>
                </a:lnTo>
                <a:lnTo>
                  <a:pt x="4819804" y="2156401"/>
                </a:lnTo>
                <a:close/>
                <a:moveTo>
                  <a:pt x="4819804" y="1440727"/>
                </a:moveTo>
                <a:lnTo>
                  <a:pt x="4483435" y="1440727"/>
                </a:lnTo>
                <a:lnTo>
                  <a:pt x="4483435" y="1791274"/>
                </a:lnTo>
                <a:lnTo>
                  <a:pt x="4819804" y="1791274"/>
                </a:lnTo>
                <a:close/>
                <a:moveTo>
                  <a:pt x="4819804" y="1075598"/>
                </a:moveTo>
                <a:lnTo>
                  <a:pt x="4483434" y="1075598"/>
                </a:lnTo>
                <a:lnTo>
                  <a:pt x="4483435" y="1426147"/>
                </a:lnTo>
                <a:lnTo>
                  <a:pt x="4819804" y="1426147"/>
                </a:lnTo>
                <a:close/>
                <a:moveTo>
                  <a:pt x="4819804" y="710474"/>
                </a:moveTo>
                <a:lnTo>
                  <a:pt x="4483434" y="710474"/>
                </a:lnTo>
                <a:lnTo>
                  <a:pt x="4483434" y="1061017"/>
                </a:lnTo>
                <a:lnTo>
                  <a:pt x="4819804" y="1061017"/>
                </a:lnTo>
                <a:close/>
                <a:moveTo>
                  <a:pt x="4819804" y="345347"/>
                </a:moveTo>
                <a:lnTo>
                  <a:pt x="4483434" y="345347"/>
                </a:lnTo>
                <a:lnTo>
                  <a:pt x="4483434" y="695893"/>
                </a:lnTo>
                <a:lnTo>
                  <a:pt x="4819804" y="695893"/>
                </a:lnTo>
                <a:close/>
                <a:moveTo>
                  <a:pt x="5171393" y="12004284"/>
                </a:moveTo>
                <a:lnTo>
                  <a:pt x="4835023" y="12004282"/>
                </a:lnTo>
                <a:lnTo>
                  <a:pt x="4835023" y="12354830"/>
                </a:lnTo>
                <a:lnTo>
                  <a:pt x="5171393" y="12354830"/>
                </a:lnTo>
                <a:close/>
                <a:moveTo>
                  <a:pt x="5171393" y="11639156"/>
                </a:moveTo>
                <a:lnTo>
                  <a:pt x="4835023" y="11639155"/>
                </a:lnTo>
                <a:lnTo>
                  <a:pt x="4835023" y="11989703"/>
                </a:lnTo>
                <a:lnTo>
                  <a:pt x="5171393" y="11989703"/>
                </a:lnTo>
                <a:close/>
                <a:moveTo>
                  <a:pt x="5171393" y="11274028"/>
                </a:moveTo>
                <a:lnTo>
                  <a:pt x="4835023" y="11274028"/>
                </a:lnTo>
                <a:lnTo>
                  <a:pt x="4835023" y="11624575"/>
                </a:lnTo>
                <a:lnTo>
                  <a:pt x="5171393" y="11624575"/>
                </a:lnTo>
                <a:close/>
                <a:moveTo>
                  <a:pt x="5171393" y="10908901"/>
                </a:moveTo>
                <a:lnTo>
                  <a:pt x="4835023" y="10908900"/>
                </a:lnTo>
                <a:lnTo>
                  <a:pt x="4835023" y="11259448"/>
                </a:lnTo>
                <a:lnTo>
                  <a:pt x="5171393" y="11259448"/>
                </a:lnTo>
                <a:close/>
                <a:moveTo>
                  <a:pt x="5171393" y="10543773"/>
                </a:moveTo>
                <a:lnTo>
                  <a:pt x="4835023" y="10543772"/>
                </a:lnTo>
                <a:lnTo>
                  <a:pt x="4835023" y="10894320"/>
                </a:lnTo>
                <a:lnTo>
                  <a:pt x="5171393" y="10894320"/>
                </a:lnTo>
                <a:close/>
                <a:moveTo>
                  <a:pt x="5171393" y="10178645"/>
                </a:moveTo>
                <a:lnTo>
                  <a:pt x="4835023" y="10178645"/>
                </a:lnTo>
                <a:lnTo>
                  <a:pt x="4835023" y="10529192"/>
                </a:lnTo>
                <a:lnTo>
                  <a:pt x="5171393" y="10529192"/>
                </a:lnTo>
                <a:close/>
                <a:moveTo>
                  <a:pt x="5171393" y="9813518"/>
                </a:moveTo>
                <a:lnTo>
                  <a:pt x="4835024" y="9813518"/>
                </a:lnTo>
                <a:lnTo>
                  <a:pt x="4835023" y="10164065"/>
                </a:lnTo>
                <a:lnTo>
                  <a:pt x="5171393" y="10164065"/>
                </a:lnTo>
                <a:close/>
                <a:moveTo>
                  <a:pt x="5171393" y="9448390"/>
                </a:moveTo>
                <a:lnTo>
                  <a:pt x="4835024" y="9448390"/>
                </a:lnTo>
                <a:lnTo>
                  <a:pt x="4835024" y="9798938"/>
                </a:lnTo>
                <a:lnTo>
                  <a:pt x="5171393" y="9798938"/>
                </a:lnTo>
                <a:close/>
                <a:moveTo>
                  <a:pt x="5171393" y="9083262"/>
                </a:moveTo>
                <a:lnTo>
                  <a:pt x="4835024" y="9083262"/>
                </a:lnTo>
                <a:lnTo>
                  <a:pt x="4835024" y="9433810"/>
                </a:lnTo>
                <a:lnTo>
                  <a:pt x="5171393" y="9433810"/>
                </a:lnTo>
                <a:close/>
                <a:moveTo>
                  <a:pt x="5171393" y="8718135"/>
                </a:moveTo>
                <a:lnTo>
                  <a:pt x="4835024" y="8718135"/>
                </a:lnTo>
                <a:lnTo>
                  <a:pt x="4835024" y="9068682"/>
                </a:lnTo>
                <a:lnTo>
                  <a:pt x="5171393" y="9068682"/>
                </a:lnTo>
                <a:close/>
                <a:moveTo>
                  <a:pt x="5171393" y="8353008"/>
                </a:moveTo>
                <a:lnTo>
                  <a:pt x="4835024" y="8353008"/>
                </a:lnTo>
                <a:lnTo>
                  <a:pt x="4835024" y="8703555"/>
                </a:lnTo>
                <a:lnTo>
                  <a:pt x="5171393" y="8703555"/>
                </a:lnTo>
                <a:close/>
                <a:moveTo>
                  <a:pt x="5171393" y="7987881"/>
                </a:moveTo>
                <a:lnTo>
                  <a:pt x="4835024" y="7987881"/>
                </a:lnTo>
                <a:lnTo>
                  <a:pt x="4835024" y="8338428"/>
                </a:lnTo>
                <a:lnTo>
                  <a:pt x="5171393" y="8338428"/>
                </a:lnTo>
                <a:close/>
                <a:moveTo>
                  <a:pt x="5171393" y="7622754"/>
                </a:moveTo>
                <a:lnTo>
                  <a:pt x="4835024" y="7622754"/>
                </a:lnTo>
                <a:lnTo>
                  <a:pt x="4835024" y="7973301"/>
                </a:lnTo>
                <a:lnTo>
                  <a:pt x="5171393" y="7973301"/>
                </a:lnTo>
                <a:close/>
                <a:moveTo>
                  <a:pt x="5171393" y="7257625"/>
                </a:moveTo>
                <a:lnTo>
                  <a:pt x="4835024" y="7257625"/>
                </a:lnTo>
                <a:lnTo>
                  <a:pt x="4835024" y="7608174"/>
                </a:lnTo>
                <a:lnTo>
                  <a:pt x="5171393" y="7608174"/>
                </a:lnTo>
                <a:close/>
                <a:moveTo>
                  <a:pt x="5171393" y="6892501"/>
                </a:moveTo>
                <a:lnTo>
                  <a:pt x="4835023" y="6892501"/>
                </a:lnTo>
                <a:lnTo>
                  <a:pt x="4835024" y="7243044"/>
                </a:lnTo>
                <a:lnTo>
                  <a:pt x="5171393" y="7243044"/>
                </a:lnTo>
                <a:close/>
                <a:moveTo>
                  <a:pt x="5171393" y="6527374"/>
                </a:moveTo>
                <a:lnTo>
                  <a:pt x="4835023" y="6527374"/>
                </a:lnTo>
                <a:lnTo>
                  <a:pt x="4835023" y="6877920"/>
                </a:lnTo>
                <a:lnTo>
                  <a:pt x="5171393" y="6877920"/>
                </a:lnTo>
                <a:close/>
                <a:moveTo>
                  <a:pt x="5171393" y="6187385"/>
                </a:moveTo>
                <a:lnTo>
                  <a:pt x="4835024" y="6187383"/>
                </a:lnTo>
                <a:lnTo>
                  <a:pt x="4835024" y="6357302"/>
                </a:lnTo>
                <a:lnTo>
                  <a:pt x="4835023" y="6357302"/>
                </a:lnTo>
                <a:lnTo>
                  <a:pt x="4835023" y="6512794"/>
                </a:lnTo>
                <a:lnTo>
                  <a:pt x="5171393" y="6512794"/>
                </a:lnTo>
                <a:close/>
                <a:moveTo>
                  <a:pt x="5171394" y="5822257"/>
                </a:moveTo>
                <a:lnTo>
                  <a:pt x="4835024" y="5822255"/>
                </a:lnTo>
                <a:lnTo>
                  <a:pt x="4835024" y="6172803"/>
                </a:lnTo>
                <a:lnTo>
                  <a:pt x="5171394" y="6172803"/>
                </a:lnTo>
                <a:close/>
                <a:moveTo>
                  <a:pt x="5171394" y="5457129"/>
                </a:moveTo>
                <a:lnTo>
                  <a:pt x="4835024" y="5457129"/>
                </a:lnTo>
                <a:lnTo>
                  <a:pt x="4835024" y="5807676"/>
                </a:lnTo>
                <a:lnTo>
                  <a:pt x="5171394" y="5807676"/>
                </a:lnTo>
                <a:close/>
                <a:moveTo>
                  <a:pt x="5171394" y="5092001"/>
                </a:moveTo>
                <a:lnTo>
                  <a:pt x="4835024" y="5092001"/>
                </a:lnTo>
                <a:lnTo>
                  <a:pt x="4835024" y="5442548"/>
                </a:lnTo>
                <a:lnTo>
                  <a:pt x="5171394" y="5442548"/>
                </a:lnTo>
                <a:close/>
                <a:moveTo>
                  <a:pt x="5171394" y="4726874"/>
                </a:moveTo>
                <a:lnTo>
                  <a:pt x="4835024" y="4726873"/>
                </a:lnTo>
                <a:lnTo>
                  <a:pt x="4835024" y="5077421"/>
                </a:lnTo>
                <a:lnTo>
                  <a:pt x="5171394" y="5077421"/>
                </a:lnTo>
                <a:close/>
                <a:moveTo>
                  <a:pt x="5171394" y="4361746"/>
                </a:moveTo>
                <a:lnTo>
                  <a:pt x="4835024" y="4361745"/>
                </a:lnTo>
                <a:lnTo>
                  <a:pt x="4835024" y="4712293"/>
                </a:lnTo>
                <a:lnTo>
                  <a:pt x="5171394" y="4712293"/>
                </a:lnTo>
                <a:close/>
                <a:moveTo>
                  <a:pt x="5171394" y="3996618"/>
                </a:moveTo>
                <a:lnTo>
                  <a:pt x="4835024" y="3996618"/>
                </a:lnTo>
                <a:lnTo>
                  <a:pt x="4835024" y="4347165"/>
                </a:lnTo>
                <a:lnTo>
                  <a:pt x="5171394" y="4347165"/>
                </a:lnTo>
                <a:close/>
                <a:moveTo>
                  <a:pt x="5171394" y="3631491"/>
                </a:moveTo>
                <a:lnTo>
                  <a:pt x="4835025" y="3631491"/>
                </a:lnTo>
                <a:lnTo>
                  <a:pt x="4835024" y="3982038"/>
                </a:lnTo>
                <a:lnTo>
                  <a:pt x="5171394" y="3982038"/>
                </a:lnTo>
                <a:close/>
                <a:moveTo>
                  <a:pt x="5171394" y="3266363"/>
                </a:moveTo>
                <a:lnTo>
                  <a:pt x="4835025" y="3266363"/>
                </a:lnTo>
                <a:lnTo>
                  <a:pt x="4835025" y="3616911"/>
                </a:lnTo>
                <a:lnTo>
                  <a:pt x="5171394" y="3616911"/>
                </a:lnTo>
                <a:close/>
                <a:moveTo>
                  <a:pt x="5171394" y="2901235"/>
                </a:moveTo>
                <a:lnTo>
                  <a:pt x="4835025" y="2901235"/>
                </a:lnTo>
                <a:lnTo>
                  <a:pt x="4835025" y="3251783"/>
                </a:lnTo>
                <a:lnTo>
                  <a:pt x="5171394" y="3251783"/>
                </a:lnTo>
                <a:close/>
                <a:moveTo>
                  <a:pt x="5171394" y="2536108"/>
                </a:moveTo>
                <a:lnTo>
                  <a:pt x="4835025" y="2536108"/>
                </a:lnTo>
                <a:lnTo>
                  <a:pt x="4835025" y="2886655"/>
                </a:lnTo>
                <a:lnTo>
                  <a:pt x="5171394" y="2886655"/>
                </a:lnTo>
                <a:close/>
                <a:moveTo>
                  <a:pt x="5171394" y="2170981"/>
                </a:moveTo>
                <a:lnTo>
                  <a:pt x="4835025" y="2170981"/>
                </a:lnTo>
                <a:lnTo>
                  <a:pt x="4835025" y="2521528"/>
                </a:lnTo>
                <a:lnTo>
                  <a:pt x="5171394" y="2521528"/>
                </a:lnTo>
                <a:close/>
                <a:moveTo>
                  <a:pt x="5171394" y="1805854"/>
                </a:moveTo>
                <a:lnTo>
                  <a:pt x="4835025" y="1805854"/>
                </a:lnTo>
                <a:lnTo>
                  <a:pt x="4835025" y="2156401"/>
                </a:lnTo>
                <a:lnTo>
                  <a:pt x="5171394" y="2156401"/>
                </a:lnTo>
                <a:close/>
                <a:moveTo>
                  <a:pt x="5171394" y="1440727"/>
                </a:moveTo>
                <a:lnTo>
                  <a:pt x="4835025" y="1440727"/>
                </a:lnTo>
                <a:lnTo>
                  <a:pt x="4835025" y="1791274"/>
                </a:lnTo>
                <a:lnTo>
                  <a:pt x="5171394" y="1791274"/>
                </a:lnTo>
                <a:close/>
                <a:moveTo>
                  <a:pt x="5171394" y="1075598"/>
                </a:moveTo>
                <a:lnTo>
                  <a:pt x="4835025" y="1075598"/>
                </a:lnTo>
                <a:lnTo>
                  <a:pt x="4835025" y="1426147"/>
                </a:lnTo>
                <a:lnTo>
                  <a:pt x="5171394" y="1426147"/>
                </a:lnTo>
                <a:close/>
                <a:moveTo>
                  <a:pt x="5171394" y="710474"/>
                </a:moveTo>
                <a:lnTo>
                  <a:pt x="4835024" y="710474"/>
                </a:lnTo>
                <a:lnTo>
                  <a:pt x="4835025" y="1061017"/>
                </a:lnTo>
                <a:lnTo>
                  <a:pt x="5171394" y="1061017"/>
                </a:lnTo>
                <a:close/>
                <a:moveTo>
                  <a:pt x="5171394" y="345347"/>
                </a:moveTo>
                <a:lnTo>
                  <a:pt x="4835024" y="345347"/>
                </a:lnTo>
                <a:lnTo>
                  <a:pt x="4835024" y="695893"/>
                </a:lnTo>
                <a:lnTo>
                  <a:pt x="5171394" y="695893"/>
                </a:lnTo>
                <a:close/>
                <a:moveTo>
                  <a:pt x="5522983" y="12004284"/>
                </a:moveTo>
                <a:lnTo>
                  <a:pt x="5186613" y="12004284"/>
                </a:lnTo>
                <a:lnTo>
                  <a:pt x="5186613" y="12354830"/>
                </a:lnTo>
                <a:lnTo>
                  <a:pt x="5522983" y="12354830"/>
                </a:lnTo>
                <a:close/>
                <a:moveTo>
                  <a:pt x="5522983" y="11639156"/>
                </a:moveTo>
                <a:lnTo>
                  <a:pt x="5186613" y="11639156"/>
                </a:lnTo>
                <a:lnTo>
                  <a:pt x="5186613" y="11989703"/>
                </a:lnTo>
                <a:lnTo>
                  <a:pt x="5522983" y="11989703"/>
                </a:lnTo>
                <a:close/>
                <a:moveTo>
                  <a:pt x="5522983" y="11274028"/>
                </a:moveTo>
                <a:lnTo>
                  <a:pt x="5186613" y="11274028"/>
                </a:lnTo>
                <a:lnTo>
                  <a:pt x="5186613" y="11624575"/>
                </a:lnTo>
                <a:lnTo>
                  <a:pt x="5522983" y="11624575"/>
                </a:lnTo>
                <a:close/>
                <a:moveTo>
                  <a:pt x="5522983" y="10908901"/>
                </a:moveTo>
                <a:lnTo>
                  <a:pt x="5186613" y="10908901"/>
                </a:lnTo>
                <a:lnTo>
                  <a:pt x="5186613" y="11259448"/>
                </a:lnTo>
                <a:lnTo>
                  <a:pt x="5522983" y="11259448"/>
                </a:lnTo>
                <a:close/>
                <a:moveTo>
                  <a:pt x="5522983" y="10543773"/>
                </a:moveTo>
                <a:lnTo>
                  <a:pt x="5186613" y="10543773"/>
                </a:lnTo>
                <a:lnTo>
                  <a:pt x="5186613" y="10894320"/>
                </a:lnTo>
                <a:lnTo>
                  <a:pt x="5522983" y="10894320"/>
                </a:lnTo>
                <a:close/>
                <a:moveTo>
                  <a:pt x="5522983" y="10178645"/>
                </a:moveTo>
                <a:lnTo>
                  <a:pt x="5186613" y="10178645"/>
                </a:lnTo>
                <a:lnTo>
                  <a:pt x="5186613" y="10529192"/>
                </a:lnTo>
                <a:lnTo>
                  <a:pt x="5522983" y="10529192"/>
                </a:lnTo>
                <a:close/>
                <a:moveTo>
                  <a:pt x="5522983" y="9813518"/>
                </a:moveTo>
                <a:lnTo>
                  <a:pt x="5186613" y="9813518"/>
                </a:lnTo>
                <a:lnTo>
                  <a:pt x="5186613" y="10164065"/>
                </a:lnTo>
                <a:lnTo>
                  <a:pt x="5522983" y="10164065"/>
                </a:lnTo>
                <a:close/>
                <a:moveTo>
                  <a:pt x="5522983" y="9448390"/>
                </a:moveTo>
                <a:lnTo>
                  <a:pt x="5186613" y="9448390"/>
                </a:lnTo>
                <a:lnTo>
                  <a:pt x="5186613" y="9798938"/>
                </a:lnTo>
                <a:lnTo>
                  <a:pt x="5522983" y="9798938"/>
                </a:lnTo>
                <a:close/>
                <a:moveTo>
                  <a:pt x="5522983" y="9083262"/>
                </a:moveTo>
                <a:lnTo>
                  <a:pt x="5186613" y="9083262"/>
                </a:lnTo>
                <a:lnTo>
                  <a:pt x="5186613" y="9433810"/>
                </a:lnTo>
                <a:lnTo>
                  <a:pt x="5522983" y="9433810"/>
                </a:lnTo>
                <a:close/>
                <a:moveTo>
                  <a:pt x="5522983" y="8718135"/>
                </a:moveTo>
                <a:lnTo>
                  <a:pt x="5186613" y="8718135"/>
                </a:lnTo>
                <a:lnTo>
                  <a:pt x="5186613" y="9068682"/>
                </a:lnTo>
                <a:lnTo>
                  <a:pt x="5522983" y="9068682"/>
                </a:lnTo>
                <a:close/>
                <a:moveTo>
                  <a:pt x="5522983" y="8353008"/>
                </a:moveTo>
                <a:lnTo>
                  <a:pt x="5186613" y="8353008"/>
                </a:lnTo>
                <a:lnTo>
                  <a:pt x="5186613" y="8703555"/>
                </a:lnTo>
                <a:lnTo>
                  <a:pt x="5522983" y="8703555"/>
                </a:lnTo>
                <a:close/>
                <a:moveTo>
                  <a:pt x="5522983" y="7987881"/>
                </a:moveTo>
                <a:lnTo>
                  <a:pt x="5186613" y="7987881"/>
                </a:lnTo>
                <a:lnTo>
                  <a:pt x="5186613" y="8338428"/>
                </a:lnTo>
                <a:lnTo>
                  <a:pt x="5522983" y="8338428"/>
                </a:lnTo>
                <a:close/>
                <a:moveTo>
                  <a:pt x="5522983" y="7622754"/>
                </a:moveTo>
                <a:lnTo>
                  <a:pt x="5186613" y="7622754"/>
                </a:lnTo>
                <a:lnTo>
                  <a:pt x="5186613" y="7973301"/>
                </a:lnTo>
                <a:lnTo>
                  <a:pt x="5522983" y="7973301"/>
                </a:lnTo>
                <a:close/>
                <a:moveTo>
                  <a:pt x="5522983" y="7257625"/>
                </a:moveTo>
                <a:lnTo>
                  <a:pt x="5186613" y="7257625"/>
                </a:lnTo>
                <a:lnTo>
                  <a:pt x="5186613" y="7608174"/>
                </a:lnTo>
                <a:lnTo>
                  <a:pt x="5522983" y="7608174"/>
                </a:lnTo>
                <a:close/>
                <a:moveTo>
                  <a:pt x="5522983" y="6892501"/>
                </a:moveTo>
                <a:lnTo>
                  <a:pt x="5186613" y="6892501"/>
                </a:lnTo>
                <a:lnTo>
                  <a:pt x="5186613" y="7243044"/>
                </a:lnTo>
                <a:lnTo>
                  <a:pt x="5522983" y="7243044"/>
                </a:lnTo>
                <a:close/>
                <a:moveTo>
                  <a:pt x="5522983" y="6527374"/>
                </a:moveTo>
                <a:lnTo>
                  <a:pt x="5186613" y="6527374"/>
                </a:lnTo>
                <a:lnTo>
                  <a:pt x="5186613" y="6877920"/>
                </a:lnTo>
                <a:lnTo>
                  <a:pt x="5522983" y="6877920"/>
                </a:lnTo>
                <a:close/>
                <a:moveTo>
                  <a:pt x="5522983" y="6187385"/>
                </a:moveTo>
                <a:lnTo>
                  <a:pt x="5186614" y="6187385"/>
                </a:lnTo>
                <a:lnTo>
                  <a:pt x="5186614" y="6357302"/>
                </a:lnTo>
                <a:lnTo>
                  <a:pt x="5186613" y="6357302"/>
                </a:lnTo>
                <a:lnTo>
                  <a:pt x="5186613" y="6512794"/>
                </a:lnTo>
                <a:lnTo>
                  <a:pt x="5522983" y="6512794"/>
                </a:lnTo>
                <a:close/>
                <a:moveTo>
                  <a:pt x="5522984" y="5822257"/>
                </a:moveTo>
                <a:lnTo>
                  <a:pt x="5186614" y="5822257"/>
                </a:lnTo>
                <a:lnTo>
                  <a:pt x="5186614" y="6172803"/>
                </a:lnTo>
                <a:lnTo>
                  <a:pt x="5522984" y="6172803"/>
                </a:lnTo>
                <a:close/>
                <a:moveTo>
                  <a:pt x="5522984" y="5457129"/>
                </a:moveTo>
                <a:lnTo>
                  <a:pt x="5186614" y="5457129"/>
                </a:lnTo>
                <a:lnTo>
                  <a:pt x="5186614" y="5807676"/>
                </a:lnTo>
                <a:lnTo>
                  <a:pt x="5522984" y="5807676"/>
                </a:lnTo>
                <a:close/>
                <a:moveTo>
                  <a:pt x="5522984" y="5092001"/>
                </a:moveTo>
                <a:lnTo>
                  <a:pt x="5186614" y="5092001"/>
                </a:lnTo>
                <a:lnTo>
                  <a:pt x="5186614" y="5442548"/>
                </a:lnTo>
                <a:lnTo>
                  <a:pt x="5522984" y="5442548"/>
                </a:lnTo>
                <a:close/>
                <a:moveTo>
                  <a:pt x="5522984" y="4726874"/>
                </a:moveTo>
                <a:lnTo>
                  <a:pt x="5186614" y="4726874"/>
                </a:lnTo>
                <a:lnTo>
                  <a:pt x="5186614" y="5077421"/>
                </a:lnTo>
                <a:lnTo>
                  <a:pt x="5522984" y="5077421"/>
                </a:lnTo>
                <a:close/>
                <a:moveTo>
                  <a:pt x="5522984" y="4361746"/>
                </a:moveTo>
                <a:lnTo>
                  <a:pt x="5186614" y="4361746"/>
                </a:lnTo>
                <a:lnTo>
                  <a:pt x="5186614" y="4712293"/>
                </a:lnTo>
                <a:lnTo>
                  <a:pt x="5522984" y="4712293"/>
                </a:lnTo>
                <a:close/>
                <a:moveTo>
                  <a:pt x="5522984" y="3996618"/>
                </a:moveTo>
                <a:lnTo>
                  <a:pt x="5186614" y="3996618"/>
                </a:lnTo>
                <a:lnTo>
                  <a:pt x="5186614" y="4347165"/>
                </a:lnTo>
                <a:lnTo>
                  <a:pt x="5522984" y="4347165"/>
                </a:lnTo>
                <a:close/>
                <a:moveTo>
                  <a:pt x="5522984" y="3631491"/>
                </a:moveTo>
                <a:lnTo>
                  <a:pt x="5186614" y="3631491"/>
                </a:lnTo>
                <a:lnTo>
                  <a:pt x="5186614" y="3982038"/>
                </a:lnTo>
                <a:lnTo>
                  <a:pt x="5522984" y="3982038"/>
                </a:lnTo>
                <a:close/>
                <a:moveTo>
                  <a:pt x="5522984" y="3266363"/>
                </a:moveTo>
                <a:lnTo>
                  <a:pt x="5186614" y="3266363"/>
                </a:lnTo>
                <a:lnTo>
                  <a:pt x="5186614" y="3616911"/>
                </a:lnTo>
                <a:lnTo>
                  <a:pt x="5522984" y="3616911"/>
                </a:lnTo>
                <a:close/>
                <a:moveTo>
                  <a:pt x="5522984" y="2901235"/>
                </a:moveTo>
                <a:lnTo>
                  <a:pt x="5186614" y="2901235"/>
                </a:lnTo>
                <a:lnTo>
                  <a:pt x="5186614" y="3251783"/>
                </a:lnTo>
                <a:lnTo>
                  <a:pt x="5522984" y="3251783"/>
                </a:lnTo>
                <a:close/>
                <a:moveTo>
                  <a:pt x="5522984" y="2536108"/>
                </a:moveTo>
                <a:lnTo>
                  <a:pt x="5186614" y="2536108"/>
                </a:lnTo>
                <a:lnTo>
                  <a:pt x="5186614" y="2886655"/>
                </a:lnTo>
                <a:lnTo>
                  <a:pt x="5522984" y="2886655"/>
                </a:lnTo>
                <a:close/>
                <a:moveTo>
                  <a:pt x="5522984" y="2170981"/>
                </a:moveTo>
                <a:lnTo>
                  <a:pt x="5186614" y="2170981"/>
                </a:lnTo>
                <a:lnTo>
                  <a:pt x="5186614" y="2521528"/>
                </a:lnTo>
                <a:lnTo>
                  <a:pt x="5522984" y="2521528"/>
                </a:lnTo>
                <a:close/>
                <a:moveTo>
                  <a:pt x="5522984" y="1805854"/>
                </a:moveTo>
                <a:lnTo>
                  <a:pt x="5186614" y="1805854"/>
                </a:lnTo>
                <a:lnTo>
                  <a:pt x="5186614" y="2156401"/>
                </a:lnTo>
                <a:lnTo>
                  <a:pt x="5522984" y="2156401"/>
                </a:lnTo>
                <a:close/>
                <a:moveTo>
                  <a:pt x="5522984" y="1440727"/>
                </a:moveTo>
                <a:lnTo>
                  <a:pt x="5186614" y="1440727"/>
                </a:lnTo>
                <a:lnTo>
                  <a:pt x="5186614" y="1791274"/>
                </a:lnTo>
                <a:lnTo>
                  <a:pt x="5522984" y="1791274"/>
                </a:lnTo>
                <a:close/>
                <a:moveTo>
                  <a:pt x="5522984" y="1075598"/>
                </a:moveTo>
                <a:lnTo>
                  <a:pt x="5186614" y="1075598"/>
                </a:lnTo>
                <a:lnTo>
                  <a:pt x="5186614" y="1426147"/>
                </a:lnTo>
                <a:lnTo>
                  <a:pt x="5522984" y="1426147"/>
                </a:lnTo>
                <a:close/>
                <a:moveTo>
                  <a:pt x="5522984" y="710474"/>
                </a:moveTo>
                <a:lnTo>
                  <a:pt x="5186614" y="710474"/>
                </a:lnTo>
                <a:lnTo>
                  <a:pt x="5186614" y="1061017"/>
                </a:lnTo>
                <a:lnTo>
                  <a:pt x="5522984" y="1061017"/>
                </a:lnTo>
                <a:close/>
                <a:moveTo>
                  <a:pt x="5522984" y="345347"/>
                </a:moveTo>
                <a:lnTo>
                  <a:pt x="5186614" y="345347"/>
                </a:lnTo>
                <a:lnTo>
                  <a:pt x="5186614" y="695893"/>
                </a:lnTo>
                <a:lnTo>
                  <a:pt x="5522984" y="695893"/>
                </a:lnTo>
                <a:close/>
                <a:moveTo>
                  <a:pt x="5874573" y="12004284"/>
                </a:moveTo>
                <a:lnTo>
                  <a:pt x="5538203" y="12004284"/>
                </a:lnTo>
                <a:lnTo>
                  <a:pt x="5538203" y="12354830"/>
                </a:lnTo>
                <a:lnTo>
                  <a:pt x="5874573" y="12354830"/>
                </a:lnTo>
                <a:close/>
                <a:moveTo>
                  <a:pt x="5874573" y="11639156"/>
                </a:moveTo>
                <a:lnTo>
                  <a:pt x="5538203" y="11639156"/>
                </a:lnTo>
                <a:lnTo>
                  <a:pt x="5538203" y="11989703"/>
                </a:lnTo>
                <a:lnTo>
                  <a:pt x="5874573" y="11989703"/>
                </a:lnTo>
                <a:close/>
                <a:moveTo>
                  <a:pt x="5874573" y="11274028"/>
                </a:moveTo>
                <a:lnTo>
                  <a:pt x="5538203" y="11274028"/>
                </a:lnTo>
                <a:lnTo>
                  <a:pt x="5538203" y="11624575"/>
                </a:lnTo>
                <a:lnTo>
                  <a:pt x="5874573" y="11624575"/>
                </a:lnTo>
                <a:close/>
                <a:moveTo>
                  <a:pt x="5874573" y="10908901"/>
                </a:moveTo>
                <a:lnTo>
                  <a:pt x="5538203" y="10908901"/>
                </a:lnTo>
                <a:lnTo>
                  <a:pt x="5538203" y="11259448"/>
                </a:lnTo>
                <a:lnTo>
                  <a:pt x="5874573" y="11259448"/>
                </a:lnTo>
                <a:close/>
                <a:moveTo>
                  <a:pt x="5874573" y="10543773"/>
                </a:moveTo>
                <a:lnTo>
                  <a:pt x="5538203" y="10543773"/>
                </a:lnTo>
                <a:lnTo>
                  <a:pt x="5538203" y="10894320"/>
                </a:lnTo>
                <a:lnTo>
                  <a:pt x="5874573" y="10894320"/>
                </a:lnTo>
                <a:close/>
                <a:moveTo>
                  <a:pt x="5874573" y="10178645"/>
                </a:moveTo>
                <a:lnTo>
                  <a:pt x="5538203" y="10178645"/>
                </a:lnTo>
                <a:lnTo>
                  <a:pt x="5538203" y="10529192"/>
                </a:lnTo>
                <a:lnTo>
                  <a:pt x="5874573" y="10529192"/>
                </a:lnTo>
                <a:close/>
                <a:moveTo>
                  <a:pt x="5874573" y="9813518"/>
                </a:moveTo>
                <a:lnTo>
                  <a:pt x="5538203" y="9813518"/>
                </a:lnTo>
                <a:lnTo>
                  <a:pt x="5538203" y="10164065"/>
                </a:lnTo>
                <a:lnTo>
                  <a:pt x="5874573" y="10164065"/>
                </a:lnTo>
                <a:close/>
                <a:moveTo>
                  <a:pt x="5874573" y="9448390"/>
                </a:moveTo>
                <a:lnTo>
                  <a:pt x="5538203" y="9448390"/>
                </a:lnTo>
                <a:lnTo>
                  <a:pt x="5538203" y="9798938"/>
                </a:lnTo>
                <a:lnTo>
                  <a:pt x="5874573" y="9798938"/>
                </a:lnTo>
                <a:close/>
                <a:moveTo>
                  <a:pt x="5874573" y="9083262"/>
                </a:moveTo>
                <a:lnTo>
                  <a:pt x="5538203" y="9083262"/>
                </a:lnTo>
                <a:lnTo>
                  <a:pt x="5538203" y="9433810"/>
                </a:lnTo>
                <a:lnTo>
                  <a:pt x="5874573" y="9433810"/>
                </a:lnTo>
                <a:close/>
                <a:moveTo>
                  <a:pt x="5874573" y="8718135"/>
                </a:moveTo>
                <a:lnTo>
                  <a:pt x="5538203" y="8718135"/>
                </a:lnTo>
                <a:lnTo>
                  <a:pt x="5538203" y="9068682"/>
                </a:lnTo>
                <a:lnTo>
                  <a:pt x="5874573" y="9068682"/>
                </a:lnTo>
                <a:close/>
                <a:moveTo>
                  <a:pt x="5874573" y="8353008"/>
                </a:moveTo>
                <a:lnTo>
                  <a:pt x="5538203" y="8353008"/>
                </a:lnTo>
                <a:lnTo>
                  <a:pt x="5538203" y="8703555"/>
                </a:lnTo>
                <a:lnTo>
                  <a:pt x="5874573" y="8703555"/>
                </a:lnTo>
                <a:close/>
                <a:moveTo>
                  <a:pt x="5874573" y="7987881"/>
                </a:moveTo>
                <a:lnTo>
                  <a:pt x="5538203" y="7987881"/>
                </a:lnTo>
                <a:lnTo>
                  <a:pt x="5538203" y="8338428"/>
                </a:lnTo>
                <a:lnTo>
                  <a:pt x="5874573" y="8338428"/>
                </a:lnTo>
                <a:close/>
                <a:moveTo>
                  <a:pt x="5874573" y="7622754"/>
                </a:moveTo>
                <a:lnTo>
                  <a:pt x="5538203" y="7622754"/>
                </a:lnTo>
                <a:lnTo>
                  <a:pt x="5538203" y="7973301"/>
                </a:lnTo>
                <a:lnTo>
                  <a:pt x="5874573" y="7973301"/>
                </a:lnTo>
                <a:close/>
                <a:moveTo>
                  <a:pt x="5874573" y="7257625"/>
                </a:moveTo>
                <a:lnTo>
                  <a:pt x="5538203" y="7257625"/>
                </a:lnTo>
                <a:lnTo>
                  <a:pt x="5538203" y="7608174"/>
                </a:lnTo>
                <a:lnTo>
                  <a:pt x="5874573" y="7608174"/>
                </a:lnTo>
                <a:close/>
                <a:moveTo>
                  <a:pt x="5874573" y="6892501"/>
                </a:moveTo>
                <a:lnTo>
                  <a:pt x="5538203" y="6892501"/>
                </a:lnTo>
                <a:lnTo>
                  <a:pt x="5538203" y="7243044"/>
                </a:lnTo>
                <a:lnTo>
                  <a:pt x="5874573" y="7243044"/>
                </a:lnTo>
                <a:close/>
                <a:moveTo>
                  <a:pt x="5874573" y="6527374"/>
                </a:moveTo>
                <a:lnTo>
                  <a:pt x="5538203" y="6527374"/>
                </a:lnTo>
                <a:lnTo>
                  <a:pt x="5538203" y="6877920"/>
                </a:lnTo>
                <a:lnTo>
                  <a:pt x="5874573" y="6877920"/>
                </a:lnTo>
                <a:close/>
                <a:moveTo>
                  <a:pt x="5874573" y="6187385"/>
                </a:moveTo>
                <a:lnTo>
                  <a:pt x="5538204" y="6187385"/>
                </a:lnTo>
                <a:lnTo>
                  <a:pt x="5538204" y="6357302"/>
                </a:lnTo>
                <a:lnTo>
                  <a:pt x="5538203" y="6357302"/>
                </a:lnTo>
                <a:lnTo>
                  <a:pt x="5538203" y="6512794"/>
                </a:lnTo>
                <a:lnTo>
                  <a:pt x="5874573" y="6512794"/>
                </a:lnTo>
                <a:close/>
                <a:moveTo>
                  <a:pt x="5874574" y="5822257"/>
                </a:moveTo>
                <a:lnTo>
                  <a:pt x="5538204" y="5822257"/>
                </a:lnTo>
                <a:lnTo>
                  <a:pt x="5538204" y="6172803"/>
                </a:lnTo>
                <a:lnTo>
                  <a:pt x="5874574" y="6172803"/>
                </a:lnTo>
                <a:close/>
                <a:moveTo>
                  <a:pt x="5874574" y="5457129"/>
                </a:moveTo>
                <a:lnTo>
                  <a:pt x="5538204" y="5457129"/>
                </a:lnTo>
                <a:lnTo>
                  <a:pt x="5538204" y="5807676"/>
                </a:lnTo>
                <a:lnTo>
                  <a:pt x="5874574" y="5807676"/>
                </a:lnTo>
                <a:close/>
                <a:moveTo>
                  <a:pt x="5874574" y="5092001"/>
                </a:moveTo>
                <a:lnTo>
                  <a:pt x="5538204" y="5092001"/>
                </a:lnTo>
                <a:lnTo>
                  <a:pt x="5538204" y="5442548"/>
                </a:lnTo>
                <a:lnTo>
                  <a:pt x="5874574" y="5442548"/>
                </a:lnTo>
                <a:close/>
                <a:moveTo>
                  <a:pt x="5874574" y="4726874"/>
                </a:moveTo>
                <a:lnTo>
                  <a:pt x="5538204" y="4726874"/>
                </a:lnTo>
                <a:lnTo>
                  <a:pt x="5538204" y="5077421"/>
                </a:lnTo>
                <a:lnTo>
                  <a:pt x="5874574" y="5077421"/>
                </a:lnTo>
                <a:close/>
                <a:moveTo>
                  <a:pt x="5874574" y="4361746"/>
                </a:moveTo>
                <a:lnTo>
                  <a:pt x="5538204" y="4361746"/>
                </a:lnTo>
                <a:lnTo>
                  <a:pt x="5538204" y="4712293"/>
                </a:lnTo>
                <a:lnTo>
                  <a:pt x="5874574" y="4712293"/>
                </a:lnTo>
                <a:close/>
                <a:moveTo>
                  <a:pt x="5874574" y="3996618"/>
                </a:moveTo>
                <a:lnTo>
                  <a:pt x="5538204" y="3996618"/>
                </a:lnTo>
                <a:lnTo>
                  <a:pt x="5538204" y="4347165"/>
                </a:lnTo>
                <a:lnTo>
                  <a:pt x="5874574" y="4347165"/>
                </a:lnTo>
                <a:close/>
                <a:moveTo>
                  <a:pt x="5874574" y="3631491"/>
                </a:moveTo>
                <a:lnTo>
                  <a:pt x="5538204" y="3631491"/>
                </a:lnTo>
                <a:lnTo>
                  <a:pt x="5538204" y="3982038"/>
                </a:lnTo>
                <a:lnTo>
                  <a:pt x="5874574" y="3982038"/>
                </a:lnTo>
                <a:close/>
                <a:moveTo>
                  <a:pt x="5874574" y="3266363"/>
                </a:moveTo>
                <a:lnTo>
                  <a:pt x="5538204" y="3266363"/>
                </a:lnTo>
                <a:lnTo>
                  <a:pt x="5538204" y="3616911"/>
                </a:lnTo>
                <a:lnTo>
                  <a:pt x="5874574" y="3616911"/>
                </a:lnTo>
                <a:close/>
                <a:moveTo>
                  <a:pt x="5874574" y="2901235"/>
                </a:moveTo>
                <a:lnTo>
                  <a:pt x="5538204" y="2901235"/>
                </a:lnTo>
                <a:lnTo>
                  <a:pt x="5538204" y="3251783"/>
                </a:lnTo>
                <a:lnTo>
                  <a:pt x="5874574" y="3251783"/>
                </a:lnTo>
                <a:close/>
                <a:moveTo>
                  <a:pt x="5874574" y="2536108"/>
                </a:moveTo>
                <a:lnTo>
                  <a:pt x="5538204" y="2536108"/>
                </a:lnTo>
                <a:lnTo>
                  <a:pt x="5538204" y="2886655"/>
                </a:lnTo>
                <a:lnTo>
                  <a:pt x="5874574" y="2886655"/>
                </a:lnTo>
                <a:close/>
                <a:moveTo>
                  <a:pt x="5874574" y="2170981"/>
                </a:moveTo>
                <a:lnTo>
                  <a:pt x="5538204" y="2170981"/>
                </a:lnTo>
                <a:lnTo>
                  <a:pt x="5538204" y="2521528"/>
                </a:lnTo>
                <a:lnTo>
                  <a:pt x="5874574" y="2521528"/>
                </a:lnTo>
                <a:close/>
                <a:moveTo>
                  <a:pt x="5874574" y="1805854"/>
                </a:moveTo>
                <a:lnTo>
                  <a:pt x="5538204" y="1805854"/>
                </a:lnTo>
                <a:lnTo>
                  <a:pt x="5538204" y="2156401"/>
                </a:lnTo>
                <a:lnTo>
                  <a:pt x="5874574" y="2156401"/>
                </a:lnTo>
                <a:close/>
                <a:moveTo>
                  <a:pt x="5874574" y="1440727"/>
                </a:moveTo>
                <a:lnTo>
                  <a:pt x="5538204" y="1440727"/>
                </a:lnTo>
                <a:lnTo>
                  <a:pt x="5538204" y="1791274"/>
                </a:lnTo>
                <a:lnTo>
                  <a:pt x="5874574" y="1791274"/>
                </a:lnTo>
                <a:close/>
                <a:moveTo>
                  <a:pt x="5874574" y="1075598"/>
                </a:moveTo>
                <a:lnTo>
                  <a:pt x="5538204" y="1075598"/>
                </a:lnTo>
                <a:lnTo>
                  <a:pt x="5538204" y="1426147"/>
                </a:lnTo>
                <a:lnTo>
                  <a:pt x="5874574" y="1426147"/>
                </a:lnTo>
                <a:close/>
                <a:moveTo>
                  <a:pt x="5874574" y="710474"/>
                </a:moveTo>
                <a:lnTo>
                  <a:pt x="5538204" y="710474"/>
                </a:lnTo>
                <a:lnTo>
                  <a:pt x="5538204" y="1061017"/>
                </a:lnTo>
                <a:lnTo>
                  <a:pt x="5874574" y="1061017"/>
                </a:lnTo>
                <a:close/>
                <a:moveTo>
                  <a:pt x="5874574" y="345347"/>
                </a:moveTo>
                <a:lnTo>
                  <a:pt x="5538204" y="345347"/>
                </a:lnTo>
                <a:lnTo>
                  <a:pt x="5538204" y="695893"/>
                </a:lnTo>
                <a:lnTo>
                  <a:pt x="5874574" y="695893"/>
                </a:lnTo>
                <a:close/>
                <a:moveTo>
                  <a:pt x="6226162" y="12004284"/>
                </a:moveTo>
                <a:lnTo>
                  <a:pt x="5889793" y="12004284"/>
                </a:lnTo>
                <a:lnTo>
                  <a:pt x="5889793" y="12354830"/>
                </a:lnTo>
                <a:lnTo>
                  <a:pt x="6226162" y="12354830"/>
                </a:lnTo>
                <a:close/>
                <a:moveTo>
                  <a:pt x="6226162" y="11639156"/>
                </a:moveTo>
                <a:lnTo>
                  <a:pt x="5889793" y="11639156"/>
                </a:lnTo>
                <a:lnTo>
                  <a:pt x="5889793" y="11989703"/>
                </a:lnTo>
                <a:lnTo>
                  <a:pt x="6226162" y="11989703"/>
                </a:lnTo>
                <a:close/>
                <a:moveTo>
                  <a:pt x="6226162" y="11274028"/>
                </a:moveTo>
                <a:lnTo>
                  <a:pt x="5889793" y="11274028"/>
                </a:lnTo>
                <a:lnTo>
                  <a:pt x="5889793" y="11624575"/>
                </a:lnTo>
                <a:lnTo>
                  <a:pt x="6226162" y="11624575"/>
                </a:lnTo>
                <a:close/>
                <a:moveTo>
                  <a:pt x="6226162" y="10908900"/>
                </a:moveTo>
                <a:lnTo>
                  <a:pt x="5889793" y="10908901"/>
                </a:lnTo>
                <a:lnTo>
                  <a:pt x="5889793" y="11259448"/>
                </a:lnTo>
                <a:lnTo>
                  <a:pt x="6226162" y="11259448"/>
                </a:lnTo>
                <a:close/>
                <a:moveTo>
                  <a:pt x="6226162" y="10543773"/>
                </a:moveTo>
                <a:lnTo>
                  <a:pt x="5889793" y="10543773"/>
                </a:lnTo>
                <a:lnTo>
                  <a:pt x="5889793" y="10894320"/>
                </a:lnTo>
                <a:lnTo>
                  <a:pt x="6226162" y="10894320"/>
                </a:lnTo>
                <a:close/>
                <a:moveTo>
                  <a:pt x="6226162" y="10178645"/>
                </a:moveTo>
                <a:lnTo>
                  <a:pt x="5889793" y="10178645"/>
                </a:lnTo>
                <a:lnTo>
                  <a:pt x="5889793" y="10529192"/>
                </a:lnTo>
                <a:lnTo>
                  <a:pt x="6226162" y="10529192"/>
                </a:lnTo>
                <a:close/>
                <a:moveTo>
                  <a:pt x="6226162" y="9813518"/>
                </a:moveTo>
                <a:lnTo>
                  <a:pt x="5889793" y="9813518"/>
                </a:lnTo>
                <a:lnTo>
                  <a:pt x="5889793" y="10164065"/>
                </a:lnTo>
                <a:lnTo>
                  <a:pt x="6226162" y="10164065"/>
                </a:lnTo>
                <a:close/>
                <a:moveTo>
                  <a:pt x="6226162" y="9448390"/>
                </a:moveTo>
                <a:lnTo>
                  <a:pt x="5889793" y="9448390"/>
                </a:lnTo>
                <a:lnTo>
                  <a:pt x="5889793" y="9798938"/>
                </a:lnTo>
                <a:lnTo>
                  <a:pt x="6226162" y="9798938"/>
                </a:lnTo>
                <a:close/>
                <a:moveTo>
                  <a:pt x="6226162" y="9083262"/>
                </a:moveTo>
                <a:lnTo>
                  <a:pt x="5889793" y="9083262"/>
                </a:lnTo>
                <a:lnTo>
                  <a:pt x="5889793" y="9433810"/>
                </a:lnTo>
                <a:lnTo>
                  <a:pt x="6226162" y="9433810"/>
                </a:lnTo>
                <a:close/>
                <a:moveTo>
                  <a:pt x="6226162" y="8718135"/>
                </a:moveTo>
                <a:lnTo>
                  <a:pt x="5889793" y="8718135"/>
                </a:lnTo>
                <a:lnTo>
                  <a:pt x="5889793" y="9068682"/>
                </a:lnTo>
                <a:lnTo>
                  <a:pt x="6226162" y="9068682"/>
                </a:lnTo>
                <a:close/>
                <a:moveTo>
                  <a:pt x="6226162" y="8353008"/>
                </a:moveTo>
                <a:lnTo>
                  <a:pt x="5889793" y="8353008"/>
                </a:lnTo>
                <a:lnTo>
                  <a:pt x="5889793" y="8703555"/>
                </a:lnTo>
                <a:lnTo>
                  <a:pt x="6226162" y="8703555"/>
                </a:lnTo>
                <a:close/>
                <a:moveTo>
                  <a:pt x="6226162" y="7987881"/>
                </a:moveTo>
                <a:lnTo>
                  <a:pt x="5889793" y="7987881"/>
                </a:lnTo>
                <a:lnTo>
                  <a:pt x="5889793" y="8338428"/>
                </a:lnTo>
                <a:lnTo>
                  <a:pt x="6226162" y="8338428"/>
                </a:lnTo>
                <a:close/>
                <a:moveTo>
                  <a:pt x="6226162" y="7622754"/>
                </a:moveTo>
                <a:lnTo>
                  <a:pt x="5889793" y="7622754"/>
                </a:lnTo>
                <a:lnTo>
                  <a:pt x="5889793" y="7973301"/>
                </a:lnTo>
                <a:lnTo>
                  <a:pt x="6226162" y="7973301"/>
                </a:lnTo>
                <a:close/>
                <a:moveTo>
                  <a:pt x="6226162" y="7257625"/>
                </a:moveTo>
                <a:lnTo>
                  <a:pt x="5889793" y="7257625"/>
                </a:lnTo>
                <a:lnTo>
                  <a:pt x="5889793" y="7608174"/>
                </a:lnTo>
                <a:lnTo>
                  <a:pt x="6226162" y="7608174"/>
                </a:lnTo>
                <a:close/>
                <a:moveTo>
                  <a:pt x="6226162" y="6892501"/>
                </a:moveTo>
                <a:lnTo>
                  <a:pt x="5889793" y="6892501"/>
                </a:lnTo>
                <a:lnTo>
                  <a:pt x="5889793" y="7243044"/>
                </a:lnTo>
                <a:lnTo>
                  <a:pt x="6226162" y="7243044"/>
                </a:lnTo>
                <a:close/>
                <a:moveTo>
                  <a:pt x="6226163" y="6527374"/>
                </a:moveTo>
                <a:lnTo>
                  <a:pt x="5889793" y="6527374"/>
                </a:lnTo>
                <a:lnTo>
                  <a:pt x="5889793" y="6877920"/>
                </a:lnTo>
                <a:lnTo>
                  <a:pt x="6226162" y="6877921"/>
                </a:lnTo>
                <a:close/>
                <a:moveTo>
                  <a:pt x="6226163" y="6187384"/>
                </a:moveTo>
                <a:lnTo>
                  <a:pt x="5889794" y="6187385"/>
                </a:lnTo>
                <a:lnTo>
                  <a:pt x="5889794" y="6357302"/>
                </a:lnTo>
                <a:lnTo>
                  <a:pt x="5889793" y="6357302"/>
                </a:lnTo>
                <a:lnTo>
                  <a:pt x="5889793" y="6512794"/>
                </a:lnTo>
                <a:lnTo>
                  <a:pt x="6226163" y="6512794"/>
                </a:lnTo>
                <a:lnTo>
                  <a:pt x="6226163" y="6357302"/>
                </a:lnTo>
                <a:close/>
                <a:moveTo>
                  <a:pt x="6226163" y="5822257"/>
                </a:moveTo>
                <a:lnTo>
                  <a:pt x="5889794" y="5822257"/>
                </a:lnTo>
                <a:lnTo>
                  <a:pt x="5889794" y="6172803"/>
                </a:lnTo>
                <a:lnTo>
                  <a:pt x="6226163" y="6172803"/>
                </a:lnTo>
                <a:close/>
                <a:moveTo>
                  <a:pt x="6226163" y="5457129"/>
                </a:moveTo>
                <a:lnTo>
                  <a:pt x="5889794" y="5457129"/>
                </a:lnTo>
                <a:lnTo>
                  <a:pt x="5889794" y="5807676"/>
                </a:lnTo>
                <a:lnTo>
                  <a:pt x="6226163" y="5807676"/>
                </a:lnTo>
                <a:close/>
                <a:moveTo>
                  <a:pt x="6226163" y="5092001"/>
                </a:moveTo>
                <a:lnTo>
                  <a:pt x="5889794" y="5092001"/>
                </a:lnTo>
                <a:lnTo>
                  <a:pt x="5889794" y="5442548"/>
                </a:lnTo>
                <a:lnTo>
                  <a:pt x="6226163" y="5442548"/>
                </a:lnTo>
                <a:close/>
                <a:moveTo>
                  <a:pt x="6226163" y="4726873"/>
                </a:moveTo>
                <a:lnTo>
                  <a:pt x="5889794" y="4726874"/>
                </a:lnTo>
                <a:lnTo>
                  <a:pt x="5889794" y="5077421"/>
                </a:lnTo>
                <a:lnTo>
                  <a:pt x="6226163" y="5077421"/>
                </a:lnTo>
                <a:close/>
                <a:moveTo>
                  <a:pt x="6226163" y="4361746"/>
                </a:moveTo>
                <a:lnTo>
                  <a:pt x="5889794" y="4361746"/>
                </a:lnTo>
                <a:lnTo>
                  <a:pt x="5889794" y="4712293"/>
                </a:lnTo>
                <a:lnTo>
                  <a:pt x="6226163" y="4712293"/>
                </a:lnTo>
                <a:close/>
                <a:moveTo>
                  <a:pt x="6226163" y="3996618"/>
                </a:moveTo>
                <a:lnTo>
                  <a:pt x="5889794" y="3996618"/>
                </a:lnTo>
                <a:lnTo>
                  <a:pt x="5889794" y="4347165"/>
                </a:lnTo>
                <a:lnTo>
                  <a:pt x="6226163" y="4347165"/>
                </a:lnTo>
                <a:close/>
                <a:moveTo>
                  <a:pt x="6226163" y="3631491"/>
                </a:moveTo>
                <a:lnTo>
                  <a:pt x="5889794" y="3631491"/>
                </a:lnTo>
                <a:lnTo>
                  <a:pt x="5889794" y="3982038"/>
                </a:lnTo>
                <a:lnTo>
                  <a:pt x="6226163" y="3982038"/>
                </a:lnTo>
                <a:close/>
                <a:moveTo>
                  <a:pt x="6226163" y="3266363"/>
                </a:moveTo>
                <a:lnTo>
                  <a:pt x="5889794" y="3266363"/>
                </a:lnTo>
                <a:lnTo>
                  <a:pt x="5889794" y="3616911"/>
                </a:lnTo>
                <a:lnTo>
                  <a:pt x="6226163" y="3616911"/>
                </a:lnTo>
                <a:close/>
                <a:moveTo>
                  <a:pt x="6226163" y="2901235"/>
                </a:moveTo>
                <a:lnTo>
                  <a:pt x="5889794" y="2901235"/>
                </a:lnTo>
                <a:lnTo>
                  <a:pt x="5889794" y="3251783"/>
                </a:lnTo>
                <a:lnTo>
                  <a:pt x="6226163" y="3251783"/>
                </a:lnTo>
                <a:close/>
                <a:moveTo>
                  <a:pt x="6226163" y="2536108"/>
                </a:moveTo>
                <a:lnTo>
                  <a:pt x="5889794" y="2536108"/>
                </a:lnTo>
                <a:lnTo>
                  <a:pt x="5889794" y="2886655"/>
                </a:lnTo>
                <a:lnTo>
                  <a:pt x="6226163" y="2886655"/>
                </a:lnTo>
                <a:close/>
                <a:moveTo>
                  <a:pt x="6226163" y="2170981"/>
                </a:moveTo>
                <a:lnTo>
                  <a:pt x="5889794" y="2170981"/>
                </a:lnTo>
                <a:lnTo>
                  <a:pt x="5889794" y="2521528"/>
                </a:lnTo>
                <a:lnTo>
                  <a:pt x="6226163" y="2521528"/>
                </a:lnTo>
                <a:close/>
                <a:moveTo>
                  <a:pt x="6226163" y="1805854"/>
                </a:moveTo>
                <a:lnTo>
                  <a:pt x="5889794" y="1805854"/>
                </a:lnTo>
                <a:lnTo>
                  <a:pt x="5889794" y="2156401"/>
                </a:lnTo>
                <a:lnTo>
                  <a:pt x="6226163" y="2156401"/>
                </a:lnTo>
                <a:close/>
                <a:moveTo>
                  <a:pt x="6226163" y="1440727"/>
                </a:moveTo>
                <a:lnTo>
                  <a:pt x="5889794" y="1440727"/>
                </a:lnTo>
                <a:lnTo>
                  <a:pt x="5889794" y="1791274"/>
                </a:lnTo>
                <a:lnTo>
                  <a:pt x="6226163" y="1791274"/>
                </a:lnTo>
                <a:close/>
                <a:moveTo>
                  <a:pt x="6226163" y="1075598"/>
                </a:moveTo>
                <a:lnTo>
                  <a:pt x="5889794" y="1075598"/>
                </a:lnTo>
                <a:lnTo>
                  <a:pt x="5889794" y="1426147"/>
                </a:lnTo>
                <a:lnTo>
                  <a:pt x="6226163" y="1426147"/>
                </a:lnTo>
                <a:close/>
                <a:moveTo>
                  <a:pt x="6226163" y="710474"/>
                </a:moveTo>
                <a:lnTo>
                  <a:pt x="5889794" y="710474"/>
                </a:lnTo>
                <a:lnTo>
                  <a:pt x="5889794" y="1061017"/>
                </a:lnTo>
                <a:lnTo>
                  <a:pt x="6226163" y="1061017"/>
                </a:lnTo>
                <a:close/>
                <a:moveTo>
                  <a:pt x="6226164" y="345347"/>
                </a:moveTo>
                <a:lnTo>
                  <a:pt x="5889794" y="345347"/>
                </a:lnTo>
                <a:lnTo>
                  <a:pt x="5889794" y="695893"/>
                </a:lnTo>
                <a:lnTo>
                  <a:pt x="6226163" y="695894"/>
                </a:lnTo>
                <a:close/>
                <a:moveTo>
                  <a:pt x="6577751" y="12004284"/>
                </a:moveTo>
                <a:lnTo>
                  <a:pt x="6241382" y="12004284"/>
                </a:lnTo>
                <a:lnTo>
                  <a:pt x="6241382" y="12354830"/>
                </a:lnTo>
                <a:lnTo>
                  <a:pt x="6577751" y="12354830"/>
                </a:lnTo>
                <a:close/>
                <a:moveTo>
                  <a:pt x="6577751" y="11639156"/>
                </a:moveTo>
                <a:lnTo>
                  <a:pt x="6241382" y="11639156"/>
                </a:lnTo>
                <a:lnTo>
                  <a:pt x="6241382" y="11989703"/>
                </a:lnTo>
                <a:lnTo>
                  <a:pt x="6577751" y="11989703"/>
                </a:lnTo>
                <a:close/>
                <a:moveTo>
                  <a:pt x="6577751" y="11274028"/>
                </a:moveTo>
                <a:lnTo>
                  <a:pt x="6241382" y="11274028"/>
                </a:lnTo>
                <a:lnTo>
                  <a:pt x="6241382" y="11624575"/>
                </a:lnTo>
                <a:lnTo>
                  <a:pt x="6577751" y="11624575"/>
                </a:lnTo>
                <a:close/>
                <a:moveTo>
                  <a:pt x="6577751" y="10908900"/>
                </a:moveTo>
                <a:lnTo>
                  <a:pt x="6241382" y="10908900"/>
                </a:lnTo>
                <a:lnTo>
                  <a:pt x="6241382" y="11259448"/>
                </a:lnTo>
                <a:lnTo>
                  <a:pt x="6577751" y="11259448"/>
                </a:lnTo>
                <a:close/>
                <a:moveTo>
                  <a:pt x="6577751" y="10543773"/>
                </a:moveTo>
                <a:lnTo>
                  <a:pt x="6241382" y="10543773"/>
                </a:lnTo>
                <a:lnTo>
                  <a:pt x="6241382" y="10894320"/>
                </a:lnTo>
                <a:lnTo>
                  <a:pt x="6577751" y="10894320"/>
                </a:lnTo>
                <a:close/>
                <a:moveTo>
                  <a:pt x="6577751" y="10178645"/>
                </a:moveTo>
                <a:lnTo>
                  <a:pt x="6241382" y="10178645"/>
                </a:lnTo>
                <a:lnTo>
                  <a:pt x="6241382" y="10529192"/>
                </a:lnTo>
                <a:lnTo>
                  <a:pt x="6577751" y="10529192"/>
                </a:lnTo>
                <a:close/>
                <a:moveTo>
                  <a:pt x="6577751" y="9813518"/>
                </a:moveTo>
                <a:lnTo>
                  <a:pt x="6241382" y="9813518"/>
                </a:lnTo>
                <a:lnTo>
                  <a:pt x="6241382" y="10164065"/>
                </a:lnTo>
                <a:lnTo>
                  <a:pt x="6577751" y="10164065"/>
                </a:lnTo>
                <a:close/>
                <a:moveTo>
                  <a:pt x="6577751" y="9448390"/>
                </a:moveTo>
                <a:lnTo>
                  <a:pt x="6241382" y="9448390"/>
                </a:lnTo>
                <a:lnTo>
                  <a:pt x="6241382" y="9798938"/>
                </a:lnTo>
                <a:lnTo>
                  <a:pt x="6577751" y="9798938"/>
                </a:lnTo>
                <a:close/>
                <a:moveTo>
                  <a:pt x="6577751" y="9083262"/>
                </a:moveTo>
                <a:lnTo>
                  <a:pt x="6241382" y="9083262"/>
                </a:lnTo>
                <a:lnTo>
                  <a:pt x="6241382" y="9433810"/>
                </a:lnTo>
                <a:lnTo>
                  <a:pt x="6577751" y="9433810"/>
                </a:lnTo>
                <a:close/>
                <a:moveTo>
                  <a:pt x="6577751" y="8718135"/>
                </a:moveTo>
                <a:lnTo>
                  <a:pt x="6241382" y="8718135"/>
                </a:lnTo>
                <a:lnTo>
                  <a:pt x="6241382" y="9068682"/>
                </a:lnTo>
                <a:lnTo>
                  <a:pt x="6577751" y="9068682"/>
                </a:lnTo>
                <a:close/>
                <a:moveTo>
                  <a:pt x="6577751" y="8353008"/>
                </a:moveTo>
                <a:lnTo>
                  <a:pt x="6241382" y="8353008"/>
                </a:lnTo>
                <a:lnTo>
                  <a:pt x="6241382" y="8703555"/>
                </a:lnTo>
                <a:lnTo>
                  <a:pt x="6577751" y="8703555"/>
                </a:lnTo>
                <a:close/>
                <a:moveTo>
                  <a:pt x="6577751" y="7987881"/>
                </a:moveTo>
                <a:lnTo>
                  <a:pt x="6241382" y="7987881"/>
                </a:lnTo>
                <a:lnTo>
                  <a:pt x="6241382" y="8338428"/>
                </a:lnTo>
                <a:lnTo>
                  <a:pt x="6577751" y="8338428"/>
                </a:lnTo>
                <a:close/>
                <a:moveTo>
                  <a:pt x="6577751" y="7622754"/>
                </a:moveTo>
                <a:lnTo>
                  <a:pt x="6241382" y="7622754"/>
                </a:lnTo>
                <a:lnTo>
                  <a:pt x="6241382" y="7973301"/>
                </a:lnTo>
                <a:lnTo>
                  <a:pt x="6577751" y="7973301"/>
                </a:lnTo>
                <a:close/>
                <a:moveTo>
                  <a:pt x="6577751" y="7257625"/>
                </a:moveTo>
                <a:lnTo>
                  <a:pt x="6241382" y="7257625"/>
                </a:lnTo>
                <a:lnTo>
                  <a:pt x="6241382" y="7608174"/>
                </a:lnTo>
                <a:lnTo>
                  <a:pt x="6577751" y="7608174"/>
                </a:lnTo>
                <a:close/>
                <a:moveTo>
                  <a:pt x="6577751" y="6892501"/>
                </a:moveTo>
                <a:lnTo>
                  <a:pt x="6241382" y="6892501"/>
                </a:lnTo>
                <a:lnTo>
                  <a:pt x="6241382" y="7243044"/>
                </a:lnTo>
                <a:lnTo>
                  <a:pt x="6577751" y="7243044"/>
                </a:lnTo>
                <a:close/>
                <a:moveTo>
                  <a:pt x="6577752" y="6527374"/>
                </a:moveTo>
                <a:lnTo>
                  <a:pt x="6241383" y="6527374"/>
                </a:lnTo>
                <a:lnTo>
                  <a:pt x="6241382" y="6877921"/>
                </a:lnTo>
                <a:lnTo>
                  <a:pt x="6577751" y="6877921"/>
                </a:lnTo>
                <a:close/>
                <a:moveTo>
                  <a:pt x="6577752" y="6187384"/>
                </a:moveTo>
                <a:lnTo>
                  <a:pt x="6241383" y="6187384"/>
                </a:lnTo>
                <a:lnTo>
                  <a:pt x="6241383" y="6357302"/>
                </a:lnTo>
                <a:lnTo>
                  <a:pt x="6241383" y="6512794"/>
                </a:lnTo>
                <a:lnTo>
                  <a:pt x="6577752" y="6512794"/>
                </a:lnTo>
                <a:lnTo>
                  <a:pt x="6577752" y="6357302"/>
                </a:lnTo>
                <a:close/>
                <a:moveTo>
                  <a:pt x="6577752" y="5822257"/>
                </a:moveTo>
                <a:lnTo>
                  <a:pt x="6241383" y="5822257"/>
                </a:lnTo>
                <a:lnTo>
                  <a:pt x="6241383" y="6172803"/>
                </a:lnTo>
                <a:lnTo>
                  <a:pt x="6577752" y="6172803"/>
                </a:lnTo>
                <a:close/>
                <a:moveTo>
                  <a:pt x="6577752" y="5457129"/>
                </a:moveTo>
                <a:lnTo>
                  <a:pt x="6241383" y="5457129"/>
                </a:lnTo>
                <a:lnTo>
                  <a:pt x="6241383" y="5807676"/>
                </a:lnTo>
                <a:lnTo>
                  <a:pt x="6577752" y="5807676"/>
                </a:lnTo>
                <a:close/>
                <a:moveTo>
                  <a:pt x="6577752" y="5092001"/>
                </a:moveTo>
                <a:lnTo>
                  <a:pt x="6241383" y="5092001"/>
                </a:lnTo>
                <a:lnTo>
                  <a:pt x="6241383" y="5442548"/>
                </a:lnTo>
                <a:lnTo>
                  <a:pt x="6577752" y="5442548"/>
                </a:lnTo>
                <a:close/>
                <a:moveTo>
                  <a:pt x="6577752" y="4726873"/>
                </a:moveTo>
                <a:lnTo>
                  <a:pt x="6241383" y="4726873"/>
                </a:lnTo>
                <a:lnTo>
                  <a:pt x="6241383" y="5077421"/>
                </a:lnTo>
                <a:lnTo>
                  <a:pt x="6577752" y="5077421"/>
                </a:lnTo>
                <a:close/>
                <a:moveTo>
                  <a:pt x="6577752" y="4361746"/>
                </a:moveTo>
                <a:lnTo>
                  <a:pt x="6241383" y="4361746"/>
                </a:lnTo>
                <a:lnTo>
                  <a:pt x="6241383" y="4712293"/>
                </a:lnTo>
                <a:lnTo>
                  <a:pt x="6577752" y="4712293"/>
                </a:lnTo>
                <a:close/>
                <a:moveTo>
                  <a:pt x="6577752" y="3996618"/>
                </a:moveTo>
                <a:lnTo>
                  <a:pt x="6241383" y="3996618"/>
                </a:lnTo>
                <a:lnTo>
                  <a:pt x="6241383" y="4347165"/>
                </a:lnTo>
                <a:lnTo>
                  <a:pt x="6577752" y="4347165"/>
                </a:lnTo>
                <a:close/>
                <a:moveTo>
                  <a:pt x="6577752" y="3631491"/>
                </a:moveTo>
                <a:lnTo>
                  <a:pt x="6241383" y="3631491"/>
                </a:lnTo>
                <a:lnTo>
                  <a:pt x="6241383" y="3982038"/>
                </a:lnTo>
                <a:lnTo>
                  <a:pt x="6577752" y="3982038"/>
                </a:lnTo>
                <a:close/>
                <a:moveTo>
                  <a:pt x="6577752" y="3266363"/>
                </a:moveTo>
                <a:lnTo>
                  <a:pt x="6241383" y="3266363"/>
                </a:lnTo>
                <a:lnTo>
                  <a:pt x="6241383" y="3616911"/>
                </a:lnTo>
                <a:lnTo>
                  <a:pt x="6577752" y="3616911"/>
                </a:lnTo>
                <a:close/>
                <a:moveTo>
                  <a:pt x="6577752" y="2901235"/>
                </a:moveTo>
                <a:lnTo>
                  <a:pt x="6241383" y="2901235"/>
                </a:lnTo>
                <a:lnTo>
                  <a:pt x="6241383" y="3251783"/>
                </a:lnTo>
                <a:lnTo>
                  <a:pt x="6577752" y="3251783"/>
                </a:lnTo>
                <a:close/>
                <a:moveTo>
                  <a:pt x="6577752" y="2536108"/>
                </a:moveTo>
                <a:lnTo>
                  <a:pt x="6241383" y="2536108"/>
                </a:lnTo>
                <a:lnTo>
                  <a:pt x="6241383" y="2886655"/>
                </a:lnTo>
                <a:lnTo>
                  <a:pt x="6577752" y="2886655"/>
                </a:lnTo>
                <a:close/>
                <a:moveTo>
                  <a:pt x="6577752" y="2170981"/>
                </a:moveTo>
                <a:lnTo>
                  <a:pt x="6241383" y="2170981"/>
                </a:lnTo>
                <a:lnTo>
                  <a:pt x="6241383" y="2521528"/>
                </a:lnTo>
                <a:lnTo>
                  <a:pt x="6577752" y="2521528"/>
                </a:lnTo>
                <a:close/>
                <a:moveTo>
                  <a:pt x="6577752" y="1805854"/>
                </a:moveTo>
                <a:lnTo>
                  <a:pt x="6241383" y="1805854"/>
                </a:lnTo>
                <a:lnTo>
                  <a:pt x="6241383" y="2156401"/>
                </a:lnTo>
                <a:lnTo>
                  <a:pt x="6577752" y="2156401"/>
                </a:lnTo>
                <a:close/>
                <a:moveTo>
                  <a:pt x="6577752" y="1440727"/>
                </a:moveTo>
                <a:lnTo>
                  <a:pt x="6241383" y="1440727"/>
                </a:lnTo>
                <a:lnTo>
                  <a:pt x="6241383" y="1791274"/>
                </a:lnTo>
                <a:lnTo>
                  <a:pt x="6577752" y="1791274"/>
                </a:lnTo>
                <a:close/>
                <a:moveTo>
                  <a:pt x="6577752" y="1075598"/>
                </a:moveTo>
                <a:lnTo>
                  <a:pt x="6241383" y="1075598"/>
                </a:lnTo>
                <a:lnTo>
                  <a:pt x="6241383" y="1426147"/>
                </a:lnTo>
                <a:lnTo>
                  <a:pt x="6577752" y="1426147"/>
                </a:lnTo>
                <a:close/>
                <a:moveTo>
                  <a:pt x="6577752" y="710474"/>
                </a:moveTo>
                <a:lnTo>
                  <a:pt x="6241383" y="710474"/>
                </a:lnTo>
                <a:lnTo>
                  <a:pt x="6241383" y="1061017"/>
                </a:lnTo>
                <a:lnTo>
                  <a:pt x="6577752" y="1061017"/>
                </a:lnTo>
                <a:close/>
                <a:moveTo>
                  <a:pt x="6577753" y="345347"/>
                </a:moveTo>
                <a:lnTo>
                  <a:pt x="6241384" y="345347"/>
                </a:lnTo>
                <a:lnTo>
                  <a:pt x="6241383" y="695894"/>
                </a:lnTo>
                <a:lnTo>
                  <a:pt x="6577752" y="695894"/>
                </a:lnTo>
                <a:close/>
                <a:moveTo>
                  <a:pt x="6929342" y="12004284"/>
                </a:moveTo>
                <a:lnTo>
                  <a:pt x="6592971" y="12004284"/>
                </a:lnTo>
                <a:lnTo>
                  <a:pt x="6592971" y="12354830"/>
                </a:lnTo>
                <a:lnTo>
                  <a:pt x="6929342" y="12354830"/>
                </a:lnTo>
                <a:close/>
                <a:moveTo>
                  <a:pt x="6929342" y="11639156"/>
                </a:moveTo>
                <a:lnTo>
                  <a:pt x="6592971" y="11639156"/>
                </a:lnTo>
                <a:lnTo>
                  <a:pt x="6592971" y="11989703"/>
                </a:lnTo>
                <a:lnTo>
                  <a:pt x="6929342" y="11989703"/>
                </a:lnTo>
                <a:close/>
                <a:moveTo>
                  <a:pt x="6929342" y="11274028"/>
                </a:moveTo>
                <a:lnTo>
                  <a:pt x="6592971" y="11274028"/>
                </a:lnTo>
                <a:lnTo>
                  <a:pt x="6592971" y="11624575"/>
                </a:lnTo>
                <a:lnTo>
                  <a:pt x="6929342" y="11624575"/>
                </a:lnTo>
                <a:close/>
                <a:moveTo>
                  <a:pt x="6929342" y="10908900"/>
                </a:moveTo>
                <a:lnTo>
                  <a:pt x="6592971" y="10908900"/>
                </a:lnTo>
                <a:lnTo>
                  <a:pt x="6592971" y="11259448"/>
                </a:lnTo>
                <a:lnTo>
                  <a:pt x="6929342" y="11259448"/>
                </a:lnTo>
                <a:close/>
                <a:moveTo>
                  <a:pt x="6929342" y="10543773"/>
                </a:moveTo>
                <a:lnTo>
                  <a:pt x="6592971" y="10543773"/>
                </a:lnTo>
                <a:lnTo>
                  <a:pt x="6592971" y="10894320"/>
                </a:lnTo>
                <a:lnTo>
                  <a:pt x="6929342" y="10894320"/>
                </a:lnTo>
                <a:close/>
                <a:moveTo>
                  <a:pt x="6929342" y="10178645"/>
                </a:moveTo>
                <a:lnTo>
                  <a:pt x="6592971" y="10178645"/>
                </a:lnTo>
                <a:lnTo>
                  <a:pt x="6592971" y="10529192"/>
                </a:lnTo>
                <a:lnTo>
                  <a:pt x="6929342" y="10529192"/>
                </a:lnTo>
                <a:close/>
                <a:moveTo>
                  <a:pt x="6929342" y="9813518"/>
                </a:moveTo>
                <a:lnTo>
                  <a:pt x="6592971" y="9813518"/>
                </a:lnTo>
                <a:lnTo>
                  <a:pt x="6592971" y="10164065"/>
                </a:lnTo>
                <a:lnTo>
                  <a:pt x="6929342" y="10164065"/>
                </a:lnTo>
                <a:close/>
                <a:moveTo>
                  <a:pt x="6929342" y="9448390"/>
                </a:moveTo>
                <a:lnTo>
                  <a:pt x="6592971" y="9448390"/>
                </a:lnTo>
                <a:lnTo>
                  <a:pt x="6592971" y="9798938"/>
                </a:lnTo>
                <a:lnTo>
                  <a:pt x="6929342" y="9798938"/>
                </a:lnTo>
                <a:close/>
                <a:moveTo>
                  <a:pt x="6929342" y="9083262"/>
                </a:moveTo>
                <a:lnTo>
                  <a:pt x="6592971" y="9083262"/>
                </a:lnTo>
                <a:lnTo>
                  <a:pt x="6592971" y="9433810"/>
                </a:lnTo>
                <a:lnTo>
                  <a:pt x="6929342" y="9433810"/>
                </a:lnTo>
                <a:close/>
                <a:moveTo>
                  <a:pt x="6929342" y="8718135"/>
                </a:moveTo>
                <a:lnTo>
                  <a:pt x="6592971" y="8718135"/>
                </a:lnTo>
                <a:lnTo>
                  <a:pt x="6592971" y="9068682"/>
                </a:lnTo>
                <a:lnTo>
                  <a:pt x="6929342" y="9068682"/>
                </a:lnTo>
                <a:close/>
                <a:moveTo>
                  <a:pt x="6929342" y="8353008"/>
                </a:moveTo>
                <a:lnTo>
                  <a:pt x="6592971" y="8353008"/>
                </a:lnTo>
                <a:lnTo>
                  <a:pt x="6592971" y="8703555"/>
                </a:lnTo>
                <a:lnTo>
                  <a:pt x="6929342" y="8703555"/>
                </a:lnTo>
                <a:close/>
                <a:moveTo>
                  <a:pt x="6929342" y="7987881"/>
                </a:moveTo>
                <a:lnTo>
                  <a:pt x="6592971" y="7987881"/>
                </a:lnTo>
                <a:lnTo>
                  <a:pt x="6592971" y="8338428"/>
                </a:lnTo>
                <a:lnTo>
                  <a:pt x="6929342" y="8338428"/>
                </a:lnTo>
                <a:close/>
                <a:moveTo>
                  <a:pt x="6929342" y="7622754"/>
                </a:moveTo>
                <a:lnTo>
                  <a:pt x="6592971" y="7622754"/>
                </a:lnTo>
                <a:lnTo>
                  <a:pt x="6592971" y="7973301"/>
                </a:lnTo>
                <a:lnTo>
                  <a:pt x="6929342" y="7973301"/>
                </a:lnTo>
                <a:close/>
                <a:moveTo>
                  <a:pt x="6929342" y="7257625"/>
                </a:moveTo>
                <a:lnTo>
                  <a:pt x="6592971" y="7257625"/>
                </a:lnTo>
                <a:lnTo>
                  <a:pt x="6592971" y="7608174"/>
                </a:lnTo>
                <a:lnTo>
                  <a:pt x="6929342" y="7608174"/>
                </a:lnTo>
                <a:close/>
                <a:moveTo>
                  <a:pt x="6929342" y="6892501"/>
                </a:moveTo>
                <a:lnTo>
                  <a:pt x="6592971" y="6892501"/>
                </a:lnTo>
                <a:lnTo>
                  <a:pt x="6592971" y="7243044"/>
                </a:lnTo>
                <a:lnTo>
                  <a:pt x="6929342" y="7243044"/>
                </a:lnTo>
                <a:close/>
                <a:moveTo>
                  <a:pt x="6929342" y="6527374"/>
                </a:moveTo>
                <a:lnTo>
                  <a:pt x="6592973" y="6527374"/>
                </a:lnTo>
                <a:lnTo>
                  <a:pt x="6592971" y="6877921"/>
                </a:lnTo>
                <a:lnTo>
                  <a:pt x="6929342" y="6877921"/>
                </a:lnTo>
                <a:close/>
                <a:moveTo>
                  <a:pt x="6929342" y="6187384"/>
                </a:moveTo>
                <a:lnTo>
                  <a:pt x="6592973" y="6187384"/>
                </a:lnTo>
                <a:lnTo>
                  <a:pt x="6592973" y="6512794"/>
                </a:lnTo>
                <a:lnTo>
                  <a:pt x="6929342" y="6512794"/>
                </a:lnTo>
                <a:close/>
                <a:moveTo>
                  <a:pt x="6929343" y="5822257"/>
                </a:moveTo>
                <a:lnTo>
                  <a:pt x="6592972" y="5822257"/>
                </a:lnTo>
                <a:lnTo>
                  <a:pt x="6592972" y="6172803"/>
                </a:lnTo>
                <a:lnTo>
                  <a:pt x="6929343" y="6172803"/>
                </a:lnTo>
                <a:close/>
                <a:moveTo>
                  <a:pt x="6929343" y="5457129"/>
                </a:moveTo>
                <a:lnTo>
                  <a:pt x="6592972" y="5457129"/>
                </a:lnTo>
                <a:lnTo>
                  <a:pt x="6592972" y="5807676"/>
                </a:lnTo>
                <a:lnTo>
                  <a:pt x="6929343" y="5807676"/>
                </a:lnTo>
                <a:close/>
                <a:moveTo>
                  <a:pt x="6929343" y="5092001"/>
                </a:moveTo>
                <a:lnTo>
                  <a:pt x="6592972" y="5092001"/>
                </a:lnTo>
                <a:lnTo>
                  <a:pt x="6592972" y="5442548"/>
                </a:lnTo>
                <a:lnTo>
                  <a:pt x="6929343" y="5442548"/>
                </a:lnTo>
                <a:close/>
                <a:moveTo>
                  <a:pt x="6929343" y="4726873"/>
                </a:moveTo>
                <a:lnTo>
                  <a:pt x="6592972" y="4726873"/>
                </a:lnTo>
                <a:lnTo>
                  <a:pt x="6592972" y="5077421"/>
                </a:lnTo>
                <a:lnTo>
                  <a:pt x="6929343" y="5077421"/>
                </a:lnTo>
                <a:close/>
                <a:moveTo>
                  <a:pt x="6929343" y="4361746"/>
                </a:moveTo>
                <a:lnTo>
                  <a:pt x="6592972" y="4361746"/>
                </a:lnTo>
                <a:lnTo>
                  <a:pt x="6592972" y="4712293"/>
                </a:lnTo>
                <a:lnTo>
                  <a:pt x="6929343" y="4712293"/>
                </a:lnTo>
                <a:close/>
                <a:moveTo>
                  <a:pt x="6929343" y="3996618"/>
                </a:moveTo>
                <a:lnTo>
                  <a:pt x="6592972" y="3996618"/>
                </a:lnTo>
                <a:lnTo>
                  <a:pt x="6592972" y="4347165"/>
                </a:lnTo>
                <a:lnTo>
                  <a:pt x="6929343" y="4347165"/>
                </a:lnTo>
                <a:close/>
                <a:moveTo>
                  <a:pt x="6929343" y="3631491"/>
                </a:moveTo>
                <a:lnTo>
                  <a:pt x="6592972" y="3631491"/>
                </a:lnTo>
                <a:lnTo>
                  <a:pt x="6592972" y="3982038"/>
                </a:lnTo>
                <a:lnTo>
                  <a:pt x="6929343" y="3982038"/>
                </a:lnTo>
                <a:close/>
                <a:moveTo>
                  <a:pt x="6929343" y="3266363"/>
                </a:moveTo>
                <a:lnTo>
                  <a:pt x="6592972" y="3266363"/>
                </a:lnTo>
                <a:lnTo>
                  <a:pt x="6592972" y="3616911"/>
                </a:lnTo>
                <a:lnTo>
                  <a:pt x="6929343" y="3616911"/>
                </a:lnTo>
                <a:close/>
                <a:moveTo>
                  <a:pt x="6929343" y="2901235"/>
                </a:moveTo>
                <a:lnTo>
                  <a:pt x="6592972" y="2901235"/>
                </a:lnTo>
                <a:lnTo>
                  <a:pt x="6592972" y="3251783"/>
                </a:lnTo>
                <a:lnTo>
                  <a:pt x="6929343" y="3251783"/>
                </a:lnTo>
                <a:close/>
                <a:moveTo>
                  <a:pt x="6929343" y="2536108"/>
                </a:moveTo>
                <a:lnTo>
                  <a:pt x="6592972" y="2536108"/>
                </a:lnTo>
                <a:lnTo>
                  <a:pt x="6592972" y="2886655"/>
                </a:lnTo>
                <a:lnTo>
                  <a:pt x="6929343" y="2886655"/>
                </a:lnTo>
                <a:close/>
                <a:moveTo>
                  <a:pt x="6929343" y="2170981"/>
                </a:moveTo>
                <a:lnTo>
                  <a:pt x="6592972" y="2170981"/>
                </a:lnTo>
                <a:lnTo>
                  <a:pt x="6592972" y="2521528"/>
                </a:lnTo>
                <a:lnTo>
                  <a:pt x="6929343" y="2521528"/>
                </a:lnTo>
                <a:close/>
                <a:moveTo>
                  <a:pt x="6929343" y="1805854"/>
                </a:moveTo>
                <a:lnTo>
                  <a:pt x="6592972" y="1805854"/>
                </a:lnTo>
                <a:lnTo>
                  <a:pt x="6592972" y="2156401"/>
                </a:lnTo>
                <a:lnTo>
                  <a:pt x="6929343" y="2156401"/>
                </a:lnTo>
                <a:close/>
                <a:moveTo>
                  <a:pt x="6929343" y="1440727"/>
                </a:moveTo>
                <a:lnTo>
                  <a:pt x="6592972" y="1440727"/>
                </a:lnTo>
                <a:lnTo>
                  <a:pt x="6592972" y="1791274"/>
                </a:lnTo>
                <a:lnTo>
                  <a:pt x="6929343" y="1791274"/>
                </a:lnTo>
                <a:close/>
                <a:moveTo>
                  <a:pt x="6929343" y="1075598"/>
                </a:moveTo>
                <a:lnTo>
                  <a:pt x="6592972" y="1075598"/>
                </a:lnTo>
                <a:lnTo>
                  <a:pt x="6592972" y="1426147"/>
                </a:lnTo>
                <a:lnTo>
                  <a:pt x="6929343" y="1426147"/>
                </a:lnTo>
                <a:close/>
                <a:moveTo>
                  <a:pt x="6929343" y="710474"/>
                </a:moveTo>
                <a:lnTo>
                  <a:pt x="6592972" y="710474"/>
                </a:lnTo>
                <a:lnTo>
                  <a:pt x="6592972" y="1061017"/>
                </a:lnTo>
                <a:lnTo>
                  <a:pt x="6929343" y="1061017"/>
                </a:lnTo>
                <a:close/>
                <a:moveTo>
                  <a:pt x="6929343" y="345347"/>
                </a:moveTo>
                <a:lnTo>
                  <a:pt x="6592974" y="345347"/>
                </a:lnTo>
                <a:lnTo>
                  <a:pt x="6592972" y="695894"/>
                </a:lnTo>
                <a:lnTo>
                  <a:pt x="6929343" y="695894"/>
                </a:lnTo>
                <a:close/>
                <a:moveTo>
                  <a:pt x="7119717" y="330767"/>
                </a:moveTo>
                <a:lnTo>
                  <a:pt x="7119717" y="345347"/>
                </a:lnTo>
                <a:lnTo>
                  <a:pt x="6944563" y="345347"/>
                </a:lnTo>
                <a:lnTo>
                  <a:pt x="6944563" y="695894"/>
                </a:lnTo>
                <a:lnTo>
                  <a:pt x="7119717" y="695894"/>
                </a:lnTo>
                <a:lnTo>
                  <a:pt x="7119717" y="710474"/>
                </a:lnTo>
                <a:lnTo>
                  <a:pt x="6944563" y="710474"/>
                </a:lnTo>
                <a:lnTo>
                  <a:pt x="6944563" y="1061017"/>
                </a:lnTo>
                <a:lnTo>
                  <a:pt x="7119717" y="1061017"/>
                </a:lnTo>
                <a:lnTo>
                  <a:pt x="7119717" y="1075598"/>
                </a:lnTo>
                <a:lnTo>
                  <a:pt x="6944563" y="1075598"/>
                </a:lnTo>
                <a:lnTo>
                  <a:pt x="6944563" y="1426147"/>
                </a:lnTo>
                <a:lnTo>
                  <a:pt x="7119717" y="1426147"/>
                </a:lnTo>
                <a:lnTo>
                  <a:pt x="7119717" y="1440727"/>
                </a:lnTo>
                <a:lnTo>
                  <a:pt x="6944563" y="1440727"/>
                </a:lnTo>
                <a:lnTo>
                  <a:pt x="6944563" y="1791274"/>
                </a:lnTo>
                <a:lnTo>
                  <a:pt x="7119717" y="1791274"/>
                </a:lnTo>
                <a:lnTo>
                  <a:pt x="7119717" y="1805854"/>
                </a:lnTo>
                <a:lnTo>
                  <a:pt x="6944563" y="1805854"/>
                </a:lnTo>
                <a:lnTo>
                  <a:pt x="6944563" y="2156401"/>
                </a:lnTo>
                <a:lnTo>
                  <a:pt x="7119717" y="2156401"/>
                </a:lnTo>
                <a:lnTo>
                  <a:pt x="7119717" y="2170981"/>
                </a:lnTo>
                <a:lnTo>
                  <a:pt x="6944563" y="2170981"/>
                </a:lnTo>
                <a:lnTo>
                  <a:pt x="6944563" y="2521528"/>
                </a:lnTo>
                <a:lnTo>
                  <a:pt x="7119717" y="2521528"/>
                </a:lnTo>
                <a:lnTo>
                  <a:pt x="7119717" y="2536108"/>
                </a:lnTo>
                <a:lnTo>
                  <a:pt x="6944563" y="2536108"/>
                </a:lnTo>
                <a:lnTo>
                  <a:pt x="6944563" y="2886655"/>
                </a:lnTo>
                <a:lnTo>
                  <a:pt x="7119717" y="2886655"/>
                </a:lnTo>
                <a:lnTo>
                  <a:pt x="7119717" y="2901235"/>
                </a:lnTo>
                <a:lnTo>
                  <a:pt x="6944563" y="2901235"/>
                </a:lnTo>
                <a:lnTo>
                  <a:pt x="6944563" y="3251783"/>
                </a:lnTo>
                <a:lnTo>
                  <a:pt x="7119717" y="3251783"/>
                </a:lnTo>
                <a:lnTo>
                  <a:pt x="7119717" y="3266363"/>
                </a:lnTo>
                <a:lnTo>
                  <a:pt x="6944563" y="3266363"/>
                </a:lnTo>
                <a:lnTo>
                  <a:pt x="6944563" y="3616911"/>
                </a:lnTo>
                <a:lnTo>
                  <a:pt x="7119717" y="3616911"/>
                </a:lnTo>
                <a:lnTo>
                  <a:pt x="7119717" y="3631491"/>
                </a:lnTo>
                <a:lnTo>
                  <a:pt x="6944563" y="3631491"/>
                </a:lnTo>
                <a:lnTo>
                  <a:pt x="6944563" y="3982038"/>
                </a:lnTo>
                <a:lnTo>
                  <a:pt x="7119717" y="3982038"/>
                </a:lnTo>
                <a:lnTo>
                  <a:pt x="7119717" y="3996618"/>
                </a:lnTo>
                <a:lnTo>
                  <a:pt x="6944563" y="3996618"/>
                </a:lnTo>
                <a:lnTo>
                  <a:pt x="6944563" y="4347165"/>
                </a:lnTo>
                <a:lnTo>
                  <a:pt x="7119717" y="4347165"/>
                </a:lnTo>
                <a:lnTo>
                  <a:pt x="7119717" y="4361746"/>
                </a:lnTo>
                <a:lnTo>
                  <a:pt x="6944563" y="4361746"/>
                </a:lnTo>
                <a:lnTo>
                  <a:pt x="6944563" y="4712293"/>
                </a:lnTo>
                <a:lnTo>
                  <a:pt x="7119717" y="4712293"/>
                </a:lnTo>
                <a:lnTo>
                  <a:pt x="7119717" y="4726873"/>
                </a:lnTo>
                <a:lnTo>
                  <a:pt x="6944563" y="4726873"/>
                </a:lnTo>
                <a:lnTo>
                  <a:pt x="6944563" y="5077421"/>
                </a:lnTo>
                <a:lnTo>
                  <a:pt x="7119717" y="5077421"/>
                </a:lnTo>
                <a:lnTo>
                  <a:pt x="7119717" y="5092001"/>
                </a:lnTo>
                <a:lnTo>
                  <a:pt x="6944563" y="5092001"/>
                </a:lnTo>
                <a:lnTo>
                  <a:pt x="6944563" y="5442548"/>
                </a:lnTo>
                <a:lnTo>
                  <a:pt x="7119717" y="5442548"/>
                </a:lnTo>
                <a:lnTo>
                  <a:pt x="7119717" y="5457129"/>
                </a:lnTo>
                <a:lnTo>
                  <a:pt x="6944563" y="5457129"/>
                </a:lnTo>
                <a:lnTo>
                  <a:pt x="6944563" y="5807676"/>
                </a:lnTo>
                <a:lnTo>
                  <a:pt x="7119717" y="5807676"/>
                </a:lnTo>
                <a:lnTo>
                  <a:pt x="7119717" y="5822257"/>
                </a:lnTo>
                <a:lnTo>
                  <a:pt x="6944563" y="5822257"/>
                </a:lnTo>
                <a:lnTo>
                  <a:pt x="6944563" y="6172803"/>
                </a:lnTo>
                <a:lnTo>
                  <a:pt x="7119717" y="6172803"/>
                </a:lnTo>
                <a:lnTo>
                  <a:pt x="7119717" y="6187384"/>
                </a:lnTo>
                <a:lnTo>
                  <a:pt x="6944563" y="6187384"/>
                </a:lnTo>
                <a:lnTo>
                  <a:pt x="6944563" y="6357302"/>
                </a:lnTo>
                <a:lnTo>
                  <a:pt x="6944562" y="6357302"/>
                </a:lnTo>
                <a:lnTo>
                  <a:pt x="6944562" y="6512794"/>
                </a:lnTo>
                <a:lnTo>
                  <a:pt x="7119716" y="6512794"/>
                </a:lnTo>
                <a:lnTo>
                  <a:pt x="7119716" y="6527374"/>
                </a:lnTo>
                <a:lnTo>
                  <a:pt x="6944562" y="6527374"/>
                </a:lnTo>
                <a:lnTo>
                  <a:pt x="6944562" y="6877921"/>
                </a:lnTo>
                <a:lnTo>
                  <a:pt x="7119716" y="6877921"/>
                </a:lnTo>
                <a:lnTo>
                  <a:pt x="7119716" y="6892501"/>
                </a:lnTo>
                <a:lnTo>
                  <a:pt x="6944562" y="6892501"/>
                </a:lnTo>
                <a:lnTo>
                  <a:pt x="6944562" y="7243044"/>
                </a:lnTo>
                <a:lnTo>
                  <a:pt x="7119716" y="7243044"/>
                </a:lnTo>
                <a:lnTo>
                  <a:pt x="7119716" y="7257625"/>
                </a:lnTo>
                <a:lnTo>
                  <a:pt x="6944562" y="7257625"/>
                </a:lnTo>
                <a:lnTo>
                  <a:pt x="6944562" y="7608174"/>
                </a:lnTo>
                <a:lnTo>
                  <a:pt x="7119716" y="7608174"/>
                </a:lnTo>
                <a:lnTo>
                  <a:pt x="7119716" y="7622754"/>
                </a:lnTo>
                <a:lnTo>
                  <a:pt x="6944562" y="7622754"/>
                </a:lnTo>
                <a:lnTo>
                  <a:pt x="6944562" y="7973301"/>
                </a:lnTo>
                <a:lnTo>
                  <a:pt x="7119716" y="7973301"/>
                </a:lnTo>
                <a:lnTo>
                  <a:pt x="7119716" y="7987881"/>
                </a:lnTo>
                <a:lnTo>
                  <a:pt x="6944562" y="7987881"/>
                </a:lnTo>
                <a:lnTo>
                  <a:pt x="6944562" y="8338428"/>
                </a:lnTo>
                <a:lnTo>
                  <a:pt x="7119716" y="8338428"/>
                </a:lnTo>
                <a:lnTo>
                  <a:pt x="7119716" y="8353008"/>
                </a:lnTo>
                <a:lnTo>
                  <a:pt x="6944562" y="8353008"/>
                </a:lnTo>
                <a:lnTo>
                  <a:pt x="6944562" y="8703555"/>
                </a:lnTo>
                <a:lnTo>
                  <a:pt x="7119716" y="8703555"/>
                </a:lnTo>
                <a:lnTo>
                  <a:pt x="7119716" y="8718135"/>
                </a:lnTo>
                <a:lnTo>
                  <a:pt x="6944562" y="8718135"/>
                </a:lnTo>
                <a:lnTo>
                  <a:pt x="6944562" y="9068682"/>
                </a:lnTo>
                <a:lnTo>
                  <a:pt x="7119716" y="9068682"/>
                </a:lnTo>
                <a:lnTo>
                  <a:pt x="7119716" y="9083262"/>
                </a:lnTo>
                <a:lnTo>
                  <a:pt x="6944562" y="9083262"/>
                </a:lnTo>
                <a:lnTo>
                  <a:pt x="6944562" y="9433810"/>
                </a:lnTo>
                <a:lnTo>
                  <a:pt x="7119716" y="9433810"/>
                </a:lnTo>
                <a:lnTo>
                  <a:pt x="7119716" y="9448390"/>
                </a:lnTo>
                <a:lnTo>
                  <a:pt x="6944562" y="9448390"/>
                </a:lnTo>
                <a:lnTo>
                  <a:pt x="6944562" y="9798938"/>
                </a:lnTo>
                <a:lnTo>
                  <a:pt x="7119716" y="9798938"/>
                </a:lnTo>
                <a:lnTo>
                  <a:pt x="7119716" y="9813518"/>
                </a:lnTo>
                <a:lnTo>
                  <a:pt x="6944562" y="9813518"/>
                </a:lnTo>
                <a:lnTo>
                  <a:pt x="6944562" y="10164065"/>
                </a:lnTo>
                <a:lnTo>
                  <a:pt x="7119716" y="10164065"/>
                </a:lnTo>
                <a:lnTo>
                  <a:pt x="7119716" y="10178645"/>
                </a:lnTo>
                <a:lnTo>
                  <a:pt x="6944562" y="10178645"/>
                </a:lnTo>
                <a:lnTo>
                  <a:pt x="6944562" y="10529192"/>
                </a:lnTo>
                <a:lnTo>
                  <a:pt x="7119716" y="10529192"/>
                </a:lnTo>
                <a:lnTo>
                  <a:pt x="7119716" y="10543773"/>
                </a:lnTo>
                <a:lnTo>
                  <a:pt x="6944562" y="10543773"/>
                </a:lnTo>
                <a:lnTo>
                  <a:pt x="6944562" y="10894320"/>
                </a:lnTo>
                <a:lnTo>
                  <a:pt x="7119716" y="10894320"/>
                </a:lnTo>
                <a:lnTo>
                  <a:pt x="7119716" y="10908900"/>
                </a:lnTo>
                <a:lnTo>
                  <a:pt x="6944562" y="10908900"/>
                </a:lnTo>
                <a:lnTo>
                  <a:pt x="6944562" y="11259448"/>
                </a:lnTo>
                <a:lnTo>
                  <a:pt x="7119716" y="11259448"/>
                </a:lnTo>
                <a:lnTo>
                  <a:pt x="7119716" y="11274028"/>
                </a:lnTo>
                <a:lnTo>
                  <a:pt x="6944562" y="11274028"/>
                </a:lnTo>
                <a:lnTo>
                  <a:pt x="6944562" y="11624575"/>
                </a:lnTo>
                <a:lnTo>
                  <a:pt x="7119716" y="11624575"/>
                </a:lnTo>
                <a:lnTo>
                  <a:pt x="7119716" y="11639156"/>
                </a:lnTo>
                <a:lnTo>
                  <a:pt x="6944562" y="11639156"/>
                </a:lnTo>
                <a:lnTo>
                  <a:pt x="6944562" y="11989703"/>
                </a:lnTo>
                <a:lnTo>
                  <a:pt x="7119716" y="11989703"/>
                </a:lnTo>
                <a:lnTo>
                  <a:pt x="7119716" y="12004284"/>
                </a:lnTo>
                <a:lnTo>
                  <a:pt x="6944562" y="12004284"/>
                </a:lnTo>
                <a:lnTo>
                  <a:pt x="6944562" y="12354830"/>
                </a:lnTo>
                <a:lnTo>
                  <a:pt x="7119716" y="12354830"/>
                </a:lnTo>
                <a:lnTo>
                  <a:pt x="7119716" y="12369411"/>
                </a:lnTo>
                <a:lnTo>
                  <a:pt x="6944562" y="12369411"/>
                </a:lnTo>
                <a:lnTo>
                  <a:pt x="6944562" y="12539329"/>
                </a:lnTo>
                <a:lnTo>
                  <a:pt x="6929342" y="12539329"/>
                </a:lnTo>
                <a:lnTo>
                  <a:pt x="6929342" y="12369411"/>
                </a:lnTo>
                <a:lnTo>
                  <a:pt x="6592971" y="12369411"/>
                </a:lnTo>
                <a:lnTo>
                  <a:pt x="6592971" y="12539329"/>
                </a:lnTo>
                <a:lnTo>
                  <a:pt x="6577751" y="12539329"/>
                </a:lnTo>
                <a:lnTo>
                  <a:pt x="6577751" y="12369411"/>
                </a:lnTo>
                <a:lnTo>
                  <a:pt x="6241382" y="12369411"/>
                </a:lnTo>
                <a:lnTo>
                  <a:pt x="6241382" y="12539329"/>
                </a:lnTo>
                <a:lnTo>
                  <a:pt x="6226162" y="12539329"/>
                </a:lnTo>
                <a:lnTo>
                  <a:pt x="6226162" y="12369411"/>
                </a:lnTo>
                <a:lnTo>
                  <a:pt x="5889793" y="12369412"/>
                </a:lnTo>
                <a:lnTo>
                  <a:pt x="5889793" y="12539329"/>
                </a:lnTo>
                <a:lnTo>
                  <a:pt x="5874573" y="12539329"/>
                </a:lnTo>
                <a:lnTo>
                  <a:pt x="5874573" y="12369412"/>
                </a:lnTo>
                <a:lnTo>
                  <a:pt x="5538203" y="12369412"/>
                </a:lnTo>
                <a:lnTo>
                  <a:pt x="5538203" y="12539329"/>
                </a:lnTo>
                <a:lnTo>
                  <a:pt x="5522983" y="12539329"/>
                </a:lnTo>
                <a:lnTo>
                  <a:pt x="5522983" y="12369412"/>
                </a:lnTo>
                <a:lnTo>
                  <a:pt x="5186613" y="12369412"/>
                </a:lnTo>
                <a:lnTo>
                  <a:pt x="5186613" y="12539329"/>
                </a:lnTo>
                <a:lnTo>
                  <a:pt x="5171393" y="12539329"/>
                </a:lnTo>
                <a:lnTo>
                  <a:pt x="5171393" y="12369412"/>
                </a:lnTo>
                <a:lnTo>
                  <a:pt x="4835023" y="12369410"/>
                </a:lnTo>
                <a:lnTo>
                  <a:pt x="4835023" y="12539329"/>
                </a:lnTo>
                <a:lnTo>
                  <a:pt x="4819803" y="12539329"/>
                </a:lnTo>
                <a:lnTo>
                  <a:pt x="4819803" y="12369410"/>
                </a:lnTo>
                <a:lnTo>
                  <a:pt x="4483433" y="12369410"/>
                </a:lnTo>
                <a:lnTo>
                  <a:pt x="4483433" y="12539329"/>
                </a:lnTo>
                <a:lnTo>
                  <a:pt x="4468213" y="12539329"/>
                </a:lnTo>
                <a:lnTo>
                  <a:pt x="4468213" y="12369410"/>
                </a:lnTo>
                <a:lnTo>
                  <a:pt x="4131843" y="12369410"/>
                </a:lnTo>
                <a:lnTo>
                  <a:pt x="4131843" y="12539329"/>
                </a:lnTo>
                <a:lnTo>
                  <a:pt x="4116623" y="12539329"/>
                </a:lnTo>
                <a:lnTo>
                  <a:pt x="4116623" y="12369410"/>
                </a:lnTo>
                <a:lnTo>
                  <a:pt x="3780250" y="12369410"/>
                </a:lnTo>
                <a:lnTo>
                  <a:pt x="3780250" y="12539329"/>
                </a:lnTo>
                <a:lnTo>
                  <a:pt x="3765030" y="12539329"/>
                </a:lnTo>
                <a:lnTo>
                  <a:pt x="3765030" y="12369410"/>
                </a:lnTo>
                <a:lnTo>
                  <a:pt x="3586162" y="12369410"/>
                </a:lnTo>
                <a:lnTo>
                  <a:pt x="3586162" y="12369411"/>
                </a:lnTo>
                <a:lnTo>
                  <a:pt x="3411008" y="12369411"/>
                </a:lnTo>
                <a:lnTo>
                  <a:pt x="3411008" y="12539329"/>
                </a:lnTo>
                <a:lnTo>
                  <a:pt x="3395788" y="12539329"/>
                </a:lnTo>
                <a:lnTo>
                  <a:pt x="3395788" y="12369411"/>
                </a:lnTo>
                <a:lnTo>
                  <a:pt x="3059418" y="12369411"/>
                </a:lnTo>
                <a:lnTo>
                  <a:pt x="3059418" y="12539329"/>
                </a:lnTo>
                <a:lnTo>
                  <a:pt x="3044198" y="12539329"/>
                </a:lnTo>
                <a:lnTo>
                  <a:pt x="3044198" y="12369411"/>
                </a:lnTo>
                <a:lnTo>
                  <a:pt x="2707828" y="12369411"/>
                </a:lnTo>
                <a:lnTo>
                  <a:pt x="2707828" y="12539329"/>
                </a:lnTo>
                <a:lnTo>
                  <a:pt x="2692608" y="12539329"/>
                </a:lnTo>
                <a:lnTo>
                  <a:pt x="2692608" y="12369411"/>
                </a:lnTo>
                <a:lnTo>
                  <a:pt x="2356239" y="12369412"/>
                </a:lnTo>
                <a:lnTo>
                  <a:pt x="2356239" y="12539329"/>
                </a:lnTo>
                <a:lnTo>
                  <a:pt x="2341019" y="12539329"/>
                </a:lnTo>
                <a:lnTo>
                  <a:pt x="2341019" y="12369412"/>
                </a:lnTo>
                <a:lnTo>
                  <a:pt x="2004649" y="12369412"/>
                </a:lnTo>
                <a:lnTo>
                  <a:pt x="2004649" y="12539329"/>
                </a:lnTo>
                <a:lnTo>
                  <a:pt x="1989429" y="12539329"/>
                </a:lnTo>
                <a:lnTo>
                  <a:pt x="1989429" y="12369412"/>
                </a:lnTo>
                <a:lnTo>
                  <a:pt x="1653059" y="12369412"/>
                </a:lnTo>
                <a:lnTo>
                  <a:pt x="1653059" y="12539329"/>
                </a:lnTo>
                <a:lnTo>
                  <a:pt x="1637839" y="12539329"/>
                </a:lnTo>
                <a:lnTo>
                  <a:pt x="1637839" y="12369412"/>
                </a:lnTo>
                <a:lnTo>
                  <a:pt x="1301469" y="12369410"/>
                </a:lnTo>
                <a:lnTo>
                  <a:pt x="1301469" y="12539329"/>
                </a:lnTo>
                <a:lnTo>
                  <a:pt x="1286249" y="12539329"/>
                </a:lnTo>
                <a:lnTo>
                  <a:pt x="1286249" y="12369410"/>
                </a:lnTo>
                <a:lnTo>
                  <a:pt x="949879" y="12369410"/>
                </a:lnTo>
                <a:lnTo>
                  <a:pt x="949879" y="12539329"/>
                </a:lnTo>
                <a:lnTo>
                  <a:pt x="934659" y="12539329"/>
                </a:lnTo>
                <a:lnTo>
                  <a:pt x="934659" y="12369410"/>
                </a:lnTo>
                <a:lnTo>
                  <a:pt x="598290" y="12369410"/>
                </a:lnTo>
                <a:lnTo>
                  <a:pt x="598290" y="12539329"/>
                </a:lnTo>
                <a:lnTo>
                  <a:pt x="583070" y="12539329"/>
                </a:lnTo>
                <a:lnTo>
                  <a:pt x="583070" y="12369410"/>
                </a:lnTo>
                <a:lnTo>
                  <a:pt x="246697" y="12369410"/>
                </a:lnTo>
                <a:lnTo>
                  <a:pt x="246697" y="12539329"/>
                </a:lnTo>
                <a:lnTo>
                  <a:pt x="231477" y="12539329"/>
                </a:lnTo>
                <a:lnTo>
                  <a:pt x="231477" y="12369410"/>
                </a:lnTo>
                <a:lnTo>
                  <a:pt x="0" y="12369410"/>
                </a:lnTo>
                <a:lnTo>
                  <a:pt x="0" y="12354830"/>
                </a:lnTo>
                <a:lnTo>
                  <a:pt x="231477" y="12354830"/>
                </a:lnTo>
                <a:lnTo>
                  <a:pt x="231477" y="12004282"/>
                </a:lnTo>
                <a:lnTo>
                  <a:pt x="0" y="12004282"/>
                </a:lnTo>
                <a:lnTo>
                  <a:pt x="0" y="11989703"/>
                </a:lnTo>
                <a:lnTo>
                  <a:pt x="231477" y="11989703"/>
                </a:lnTo>
                <a:lnTo>
                  <a:pt x="231477" y="11639155"/>
                </a:lnTo>
                <a:lnTo>
                  <a:pt x="0" y="11639155"/>
                </a:lnTo>
                <a:lnTo>
                  <a:pt x="0" y="11624575"/>
                </a:lnTo>
                <a:lnTo>
                  <a:pt x="231477" y="11624575"/>
                </a:lnTo>
                <a:lnTo>
                  <a:pt x="231477" y="11274028"/>
                </a:lnTo>
                <a:lnTo>
                  <a:pt x="0" y="11274028"/>
                </a:lnTo>
                <a:lnTo>
                  <a:pt x="0" y="11259448"/>
                </a:lnTo>
                <a:lnTo>
                  <a:pt x="231477" y="11259448"/>
                </a:lnTo>
                <a:lnTo>
                  <a:pt x="231477" y="10908900"/>
                </a:lnTo>
                <a:lnTo>
                  <a:pt x="0" y="10908900"/>
                </a:lnTo>
                <a:lnTo>
                  <a:pt x="0" y="10894320"/>
                </a:lnTo>
                <a:lnTo>
                  <a:pt x="231477" y="10894320"/>
                </a:lnTo>
                <a:lnTo>
                  <a:pt x="231477" y="10543772"/>
                </a:lnTo>
                <a:lnTo>
                  <a:pt x="0" y="10543772"/>
                </a:lnTo>
                <a:lnTo>
                  <a:pt x="0" y="10529192"/>
                </a:lnTo>
                <a:lnTo>
                  <a:pt x="231477" y="10529192"/>
                </a:lnTo>
                <a:lnTo>
                  <a:pt x="231477" y="10178645"/>
                </a:lnTo>
                <a:lnTo>
                  <a:pt x="0" y="10178645"/>
                </a:lnTo>
                <a:lnTo>
                  <a:pt x="0" y="10164065"/>
                </a:lnTo>
                <a:lnTo>
                  <a:pt x="231477" y="10164065"/>
                </a:lnTo>
                <a:lnTo>
                  <a:pt x="231477" y="9813518"/>
                </a:lnTo>
                <a:lnTo>
                  <a:pt x="0" y="9813518"/>
                </a:lnTo>
                <a:lnTo>
                  <a:pt x="0" y="9798938"/>
                </a:lnTo>
                <a:lnTo>
                  <a:pt x="231477" y="9798938"/>
                </a:lnTo>
                <a:lnTo>
                  <a:pt x="231477" y="9448390"/>
                </a:lnTo>
                <a:lnTo>
                  <a:pt x="0" y="9448390"/>
                </a:lnTo>
                <a:lnTo>
                  <a:pt x="0" y="9433810"/>
                </a:lnTo>
                <a:lnTo>
                  <a:pt x="231477" y="9433810"/>
                </a:lnTo>
                <a:lnTo>
                  <a:pt x="231477" y="9083262"/>
                </a:lnTo>
                <a:lnTo>
                  <a:pt x="0" y="9083262"/>
                </a:lnTo>
                <a:lnTo>
                  <a:pt x="0" y="9068682"/>
                </a:lnTo>
                <a:lnTo>
                  <a:pt x="231477" y="9068682"/>
                </a:lnTo>
                <a:lnTo>
                  <a:pt x="231477" y="8718135"/>
                </a:lnTo>
                <a:lnTo>
                  <a:pt x="0" y="8718135"/>
                </a:lnTo>
                <a:lnTo>
                  <a:pt x="0" y="8703555"/>
                </a:lnTo>
                <a:lnTo>
                  <a:pt x="231477" y="8703555"/>
                </a:lnTo>
                <a:lnTo>
                  <a:pt x="231477" y="8353008"/>
                </a:lnTo>
                <a:lnTo>
                  <a:pt x="0" y="8353008"/>
                </a:lnTo>
                <a:lnTo>
                  <a:pt x="0" y="8338428"/>
                </a:lnTo>
                <a:lnTo>
                  <a:pt x="231477" y="8338428"/>
                </a:lnTo>
                <a:lnTo>
                  <a:pt x="231477" y="7987881"/>
                </a:lnTo>
                <a:lnTo>
                  <a:pt x="0" y="7987881"/>
                </a:lnTo>
                <a:lnTo>
                  <a:pt x="0" y="7973301"/>
                </a:lnTo>
                <a:lnTo>
                  <a:pt x="231477" y="7973301"/>
                </a:lnTo>
                <a:lnTo>
                  <a:pt x="231477" y="7622754"/>
                </a:lnTo>
                <a:lnTo>
                  <a:pt x="0" y="7622754"/>
                </a:lnTo>
                <a:lnTo>
                  <a:pt x="0" y="7608174"/>
                </a:lnTo>
                <a:lnTo>
                  <a:pt x="231477" y="7608174"/>
                </a:lnTo>
                <a:lnTo>
                  <a:pt x="231477" y="7257625"/>
                </a:lnTo>
                <a:lnTo>
                  <a:pt x="0" y="7257625"/>
                </a:lnTo>
                <a:lnTo>
                  <a:pt x="0" y="7243044"/>
                </a:lnTo>
                <a:lnTo>
                  <a:pt x="231477" y="7243044"/>
                </a:lnTo>
                <a:lnTo>
                  <a:pt x="231477" y="6892501"/>
                </a:lnTo>
                <a:lnTo>
                  <a:pt x="0" y="6892501"/>
                </a:lnTo>
                <a:lnTo>
                  <a:pt x="0" y="6877920"/>
                </a:lnTo>
                <a:lnTo>
                  <a:pt x="231477" y="6877920"/>
                </a:lnTo>
                <a:lnTo>
                  <a:pt x="231477" y="6527374"/>
                </a:lnTo>
                <a:lnTo>
                  <a:pt x="0" y="6527374"/>
                </a:lnTo>
                <a:lnTo>
                  <a:pt x="0" y="6512794"/>
                </a:lnTo>
                <a:lnTo>
                  <a:pt x="231477" y="6512794"/>
                </a:lnTo>
                <a:lnTo>
                  <a:pt x="231477" y="6187383"/>
                </a:lnTo>
                <a:lnTo>
                  <a:pt x="1" y="6187383"/>
                </a:lnTo>
                <a:lnTo>
                  <a:pt x="1" y="6172803"/>
                </a:lnTo>
                <a:lnTo>
                  <a:pt x="231478" y="6172803"/>
                </a:lnTo>
                <a:lnTo>
                  <a:pt x="231478" y="5822255"/>
                </a:lnTo>
                <a:lnTo>
                  <a:pt x="1" y="5822255"/>
                </a:lnTo>
                <a:lnTo>
                  <a:pt x="1" y="5807676"/>
                </a:lnTo>
                <a:lnTo>
                  <a:pt x="231478" y="5807676"/>
                </a:lnTo>
                <a:lnTo>
                  <a:pt x="231478" y="5457129"/>
                </a:lnTo>
                <a:lnTo>
                  <a:pt x="1" y="5457129"/>
                </a:lnTo>
                <a:lnTo>
                  <a:pt x="1" y="5442548"/>
                </a:lnTo>
                <a:lnTo>
                  <a:pt x="231478" y="5442548"/>
                </a:lnTo>
                <a:lnTo>
                  <a:pt x="231478" y="5092001"/>
                </a:lnTo>
                <a:lnTo>
                  <a:pt x="1" y="5092001"/>
                </a:lnTo>
                <a:lnTo>
                  <a:pt x="1" y="5077421"/>
                </a:lnTo>
                <a:lnTo>
                  <a:pt x="231478" y="5077421"/>
                </a:lnTo>
                <a:lnTo>
                  <a:pt x="231478" y="4726873"/>
                </a:lnTo>
                <a:lnTo>
                  <a:pt x="1" y="4726873"/>
                </a:lnTo>
                <a:lnTo>
                  <a:pt x="1" y="4712293"/>
                </a:lnTo>
                <a:lnTo>
                  <a:pt x="231478" y="4712293"/>
                </a:lnTo>
                <a:lnTo>
                  <a:pt x="231478" y="4361745"/>
                </a:lnTo>
                <a:lnTo>
                  <a:pt x="1" y="4361745"/>
                </a:lnTo>
                <a:lnTo>
                  <a:pt x="1" y="4347165"/>
                </a:lnTo>
                <a:lnTo>
                  <a:pt x="231478" y="4347165"/>
                </a:lnTo>
                <a:lnTo>
                  <a:pt x="231478" y="3996618"/>
                </a:lnTo>
                <a:lnTo>
                  <a:pt x="1" y="3996618"/>
                </a:lnTo>
                <a:lnTo>
                  <a:pt x="1" y="3982038"/>
                </a:lnTo>
                <a:lnTo>
                  <a:pt x="231478" y="3982038"/>
                </a:lnTo>
                <a:lnTo>
                  <a:pt x="231478" y="3631491"/>
                </a:lnTo>
                <a:lnTo>
                  <a:pt x="1" y="3631491"/>
                </a:lnTo>
                <a:lnTo>
                  <a:pt x="1" y="3616911"/>
                </a:lnTo>
                <a:lnTo>
                  <a:pt x="231478" y="3616911"/>
                </a:lnTo>
                <a:lnTo>
                  <a:pt x="231478" y="3266363"/>
                </a:lnTo>
                <a:lnTo>
                  <a:pt x="1" y="3266363"/>
                </a:lnTo>
                <a:lnTo>
                  <a:pt x="1" y="3251783"/>
                </a:lnTo>
                <a:lnTo>
                  <a:pt x="231478" y="3251783"/>
                </a:lnTo>
                <a:lnTo>
                  <a:pt x="231478" y="2901235"/>
                </a:lnTo>
                <a:lnTo>
                  <a:pt x="1" y="2901235"/>
                </a:lnTo>
                <a:lnTo>
                  <a:pt x="1" y="2886655"/>
                </a:lnTo>
                <a:lnTo>
                  <a:pt x="231478" y="2886655"/>
                </a:lnTo>
                <a:lnTo>
                  <a:pt x="231478" y="2536108"/>
                </a:lnTo>
                <a:lnTo>
                  <a:pt x="1" y="2536108"/>
                </a:lnTo>
                <a:lnTo>
                  <a:pt x="1" y="2521528"/>
                </a:lnTo>
                <a:lnTo>
                  <a:pt x="231478" y="2521528"/>
                </a:lnTo>
                <a:lnTo>
                  <a:pt x="231478" y="2170981"/>
                </a:lnTo>
                <a:lnTo>
                  <a:pt x="1" y="2170981"/>
                </a:lnTo>
                <a:lnTo>
                  <a:pt x="1" y="2156401"/>
                </a:lnTo>
                <a:lnTo>
                  <a:pt x="231478" y="2156401"/>
                </a:lnTo>
                <a:lnTo>
                  <a:pt x="231478" y="1805854"/>
                </a:lnTo>
                <a:lnTo>
                  <a:pt x="1" y="1805854"/>
                </a:lnTo>
                <a:lnTo>
                  <a:pt x="1" y="1791274"/>
                </a:lnTo>
                <a:lnTo>
                  <a:pt x="231478" y="1791274"/>
                </a:lnTo>
                <a:lnTo>
                  <a:pt x="231478" y="1440727"/>
                </a:lnTo>
                <a:lnTo>
                  <a:pt x="1" y="1440727"/>
                </a:lnTo>
                <a:lnTo>
                  <a:pt x="1" y="1426147"/>
                </a:lnTo>
                <a:lnTo>
                  <a:pt x="231478" y="1426147"/>
                </a:lnTo>
                <a:lnTo>
                  <a:pt x="231478" y="1075598"/>
                </a:lnTo>
                <a:lnTo>
                  <a:pt x="1" y="1075598"/>
                </a:lnTo>
                <a:lnTo>
                  <a:pt x="1" y="1061017"/>
                </a:lnTo>
                <a:lnTo>
                  <a:pt x="231478" y="1061017"/>
                </a:lnTo>
                <a:lnTo>
                  <a:pt x="231478" y="710474"/>
                </a:lnTo>
                <a:lnTo>
                  <a:pt x="1" y="710474"/>
                </a:lnTo>
                <a:lnTo>
                  <a:pt x="1" y="695893"/>
                </a:lnTo>
                <a:lnTo>
                  <a:pt x="231478" y="695893"/>
                </a:lnTo>
                <a:lnTo>
                  <a:pt x="231478" y="345347"/>
                </a:lnTo>
                <a:lnTo>
                  <a:pt x="1" y="345347"/>
                </a:lnTo>
                <a:lnTo>
                  <a:pt x="1" y="330767"/>
                </a:lnTo>
                <a:lnTo>
                  <a:pt x="231478" y="330767"/>
                </a:lnTo>
                <a:lnTo>
                  <a:pt x="231478" y="0"/>
                </a:lnTo>
                <a:lnTo>
                  <a:pt x="246698" y="0"/>
                </a:lnTo>
                <a:lnTo>
                  <a:pt x="246698" y="330767"/>
                </a:lnTo>
                <a:lnTo>
                  <a:pt x="583071" y="330767"/>
                </a:lnTo>
                <a:lnTo>
                  <a:pt x="583071" y="0"/>
                </a:lnTo>
                <a:lnTo>
                  <a:pt x="598291" y="0"/>
                </a:lnTo>
                <a:lnTo>
                  <a:pt x="598291" y="330767"/>
                </a:lnTo>
                <a:lnTo>
                  <a:pt x="934660" y="330767"/>
                </a:lnTo>
                <a:lnTo>
                  <a:pt x="934660" y="0"/>
                </a:lnTo>
                <a:lnTo>
                  <a:pt x="949880" y="0"/>
                </a:lnTo>
                <a:lnTo>
                  <a:pt x="949880" y="330767"/>
                </a:lnTo>
                <a:lnTo>
                  <a:pt x="1286250" y="330767"/>
                </a:lnTo>
                <a:lnTo>
                  <a:pt x="1286250" y="0"/>
                </a:lnTo>
                <a:lnTo>
                  <a:pt x="1301470" y="0"/>
                </a:lnTo>
                <a:lnTo>
                  <a:pt x="1301470" y="330767"/>
                </a:lnTo>
                <a:lnTo>
                  <a:pt x="1637840" y="330767"/>
                </a:lnTo>
                <a:lnTo>
                  <a:pt x="1637840" y="0"/>
                </a:lnTo>
                <a:lnTo>
                  <a:pt x="1653060" y="0"/>
                </a:lnTo>
                <a:lnTo>
                  <a:pt x="1653060" y="330767"/>
                </a:lnTo>
                <a:lnTo>
                  <a:pt x="1989430" y="330767"/>
                </a:lnTo>
                <a:lnTo>
                  <a:pt x="1989430" y="0"/>
                </a:lnTo>
                <a:lnTo>
                  <a:pt x="2004650" y="0"/>
                </a:lnTo>
                <a:lnTo>
                  <a:pt x="2004650" y="330767"/>
                </a:lnTo>
                <a:lnTo>
                  <a:pt x="2341021" y="330767"/>
                </a:lnTo>
                <a:lnTo>
                  <a:pt x="2341021" y="0"/>
                </a:lnTo>
                <a:lnTo>
                  <a:pt x="2356240" y="0"/>
                </a:lnTo>
                <a:lnTo>
                  <a:pt x="2356240" y="330767"/>
                </a:lnTo>
                <a:lnTo>
                  <a:pt x="2692610" y="330767"/>
                </a:lnTo>
                <a:lnTo>
                  <a:pt x="2692610" y="0"/>
                </a:lnTo>
                <a:lnTo>
                  <a:pt x="2707830" y="0"/>
                </a:lnTo>
                <a:lnTo>
                  <a:pt x="2707830" y="330767"/>
                </a:lnTo>
                <a:lnTo>
                  <a:pt x="3044200" y="330767"/>
                </a:lnTo>
                <a:lnTo>
                  <a:pt x="3044200" y="0"/>
                </a:lnTo>
                <a:lnTo>
                  <a:pt x="3059420" y="0"/>
                </a:lnTo>
                <a:lnTo>
                  <a:pt x="3059420" y="330767"/>
                </a:lnTo>
                <a:lnTo>
                  <a:pt x="3395790" y="330767"/>
                </a:lnTo>
                <a:lnTo>
                  <a:pt x="3395790" y="0"/>
                </a:lnTo>
                <a:lnTo>
                  <a:pt x="3411010" y="0"/>
                </a:lnTo>
                <a:lnTo>
                  <a:pt x="3411010" y="330767"/>
                </a:lnTo>
                <a:lnTo>
                  <a:pt x="3586163" y="330767"/>
                </a:lnTo>
                <a:lnTo>
                  <a:pt x="3765031" y="330767"/>
                </a:lnTo>
                <a:lnTo>
                  <a:pt x="3765031" y="0"/>
                </a:lnTo>
                <a:lnTo>
                  <a:pt x="3780252" y="0"/>
                </a:lnTo>
                <a:lnTo>
                  <a:pt x="3780252" y="330767"/>
                </a:lnTo>
                <a:lnTo>
                  <a:pt x="4116624" y="330767"/>
                </a:lnTo>
                <a:lnTo>
                  <a:pt x="4116624" y="0"/>
                </a:lnTo>
                <a:lnTo>
                  <a:pt x="4131845" y="0"/>
                </a:lnTo>
                <a:lnTo>
                  <a:pt x="4131845" y="330767"/>
                </a:lnTo>
                <a:lnTo>
                  <a:pt x="4468214" y="330767"/>
                </a:lnTo>
                <a:lnTo>
                  <a:pt x="4468214" y="0"/>
                </a:lnTo>
                <a:lnTo>
                  <a:pt x="4483434" y="0"/>
                </a:lnTo>
                <a:lnTo>
                  <a:pt x="4483434" y="330767"/>
                </a:lnTo>
                <a:lnTo>
                  <a:pt x="4819804" y="330767"/>
                </a:lnTo>
                <a:lnTo>
                  <a:pt x="4819804" y="0"/>
                </a:lnTo>
                <a:lnTo>
                  <a:pt x="4835024" y="0"/>
                </a:lnTo>
                <a:lnTo>
                  <a:pt x="4835024" y="330767"/>
                </a:lnTo>
                <a:lnTo>
                  <a:pt x="5171394" y="330767"/>
                </a:lnTo>
                <a:lnTo>
                  <a:pt x="5171394" y="0"/>
                </a:lnTo>
                <a:lnTo>
                  <a:pt x="5186614" y="0"/>
                </a:lnTo>
                <a:lnTo>
                  <a:pt x="5186614" y="330767"/>
                </a:lnTo>
                <a:lnTo>
                  <a:pt x="5522984" y="330767"/>
                </a:lnTo>
                <a:lnTo>
                  <a:pt x="5522984" y="0"/>
                </a:lnTo>
                <a:lnTo>
                  <a:pt x="5538204" y="0"/>
                </a:lnTo>
                <a:lnTo>
                  <a:pt x="5538204" y="330767"/>
                </a:lnTo>
                <a:lnTo>
                  <a:pt x="5874574" y="330767"/>
                </a:lnTo>
                <a:lnTo>
                  <a:pt x="5874574" y="0"/>
                </a:lnTo>
                <a:lnTo>
                  <a:pt x="5889794" y="0"/>
                </a:lnTo>
                <a:lnTo>
                  <a:pt x="5889794" y="330767"/>
                </a:lnTo>
                <a:lnTo>
                  <a:pt x="6226164" y="330767"/>
                </a:lnTo>
                <a:lnTo>
                  <a:pt x="6226164" y="0"/>
                </a:lnTo>
                <a:lnTo>
                  <a:pt x="6241384" y="0"/>
                </a:lnTo>
                <a:lnTo>
                  <a:pt x="6241384" y="330767"/>
                </a:lnTo>
                <a:lnTo>
                  <a:pt x="6577753" y="330767"/>
                </a:lnTo>
                <a:lnTo>
                  <a:pt x="6577753" y="0"/>
                </a:lnTo>
                <a:lnTo>
                  <a:pt x="6592974" y="0"/>
                </a:lnTo>
                <a:lnTo>
                  <a:pt x="6592974" y="330767"/>
                </a:lnTo>
                <a:lnTo>
                  <a:pt x="6929343" y="330767"/>
                </a:lnTo>
                <a:lnTo>
                  <a:pt x="6929343" y="0"/>
                </a:lnTo>
                <a:lnTo>
                  <a:pt x="6944563" y="0"/>
                </a:lnTo>
                <a:lnTo>
                  <a:pt x="6944563" y="3307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66150" y="1375425"/>
            <a:ext cx="16355700" cy="7536300"/>
          </a:xfrm>
          <a:prstGeom prst="roundRect">
            <a:avLst>
              <a:gd name="adj" fmla="val 755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Hierarchy diagram 01">
  <p:cSld name="CUSTOM_21_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4"/>
          <p:cNvCxnSpPr/>
          <p:nvPr/>
        </p:nvCxnSpPr>
        <p:spPr>
          <a:xfrm rot="10800000">
            <a:off x="15947850" y="4773917"/>
            <a:ext cx="0" cy="20664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4"/>
          <p:cNvCxnSpPr/>
          <p:nvPr/>
        </p:nvCxnSpPr>
        <p:spPr>
          <a:xfrm rot="10800000">
            <a:off x="2340150" y="4800917"/>
            <a:ext cx="0" cy="20664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4"/>
          <p:cNvCxnSpPr/>
          <p:nvPr/>
        </p:nvCxnSpPr>
        <p:spPr>
          <a:xfrm rot="10800000">
            <a:off x="6873525" y="4800917"/>
            <a:ext cx="0" cy="20664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4"/>
          <p:cNvCxnSpPr/>
          <p:nvPr/>
        </p:nvCxnSpPr>
        <p:spPr>
          <a:xfrm rot="10800000">
            <a:off x="11414475" y="4800917"/>
            <a:ext cx="0" cy="20664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" name="Google Shape;23;p4"/>
          <p:cNvGrpSpPr/>
          <p:nvPr/>
        </p:nvGrpSpPr>
        <p:grpSpPr>
          <a:xfrm>
            <a:off x="251926" y="5116875"/>
            <a:ext cx="17784129" cy="969675"/>
            <a:chOff x="167963" y="3475675"/>
            <a:chExt cx="11856086" cy="646450"/>
          </a:xfrm>
        </p:grpSpPr>
        <p:sp>
          <p:nvSpPr>
            <p:cNvPr id="24" name="Google Shape;24;p4"/>
            <p:cNvSpPr/>
            <p:nvPr/>
          </p:nvSpPr>
          <p:spPr>
            <a:xfrm>
              <a:off x="167963" y="3493625"/>
              <a:ext cx="2784300" cy="628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00" b="1">
                <a:latin typeface="Shadows Into Light Two"/>
                <a:ea typeface="Shadows Into Light Two"/>
                <a:cs typeface="Shadows Into Light Two"/>
                <a:sym typeface="Shadows Into Light Two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3191899" y="3475675"/>
              <a:ext cx="2784300" cy="628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00" b="1">
                <a:latin typeface="Shadows Into Light Two"/>
                <a:ea typeface="Shadows Into Light Two"/>
                <a:cs typeface="Shadows Into Light Two"/>
                <a:sym typeface="Shadows Into Light Two"/>
              </a:endParaRPr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6215813" y="3493625"/>
              <a:ext cx="2784300" cy="628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00" b="1">
                <a:latin typeface="Shadows Into Light Two"/>
                <a:ea typeface="Shadows Into Light Two"/>
                <a:cs typeface="Shadows Into Light Two"/>
                <a:sym typeface="Shadows Into Light Two"/>
              </a:endParaRPr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9239749" y="3475675"/>
              <a:ext cx="2784300" cy="628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00" b="1">
                <a:latin typeface="Shadows Into Light Two"/>
                <a:ea typeface="Shadows Into Light Two"/>
                <a:cs typeface="Shadows Into Light Two"/>
                <a:sym typeface="Shadows Into Light Two"/>
              </a:endParaRPr>
            </a:p>
          </p:txBody>
        </p:sp>
      </p:grpSp>
      <p:sp>
        <p:nvSpPr>
          <p:cNvPr id="28" name="Google Shape;28;p4"/>
          <p:cNvSpPr/>
          <p:nvPr/>
        </p:nvSpPr>
        <p:spPr>
          <a:xfrm>
            <a:off x="13859616" y="6639754"/>
            <a:ext cx="4176600" cy="33297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4787816" y="6639754"/>
            <a:ext cx="4176600" cy="3329700"/>
          </a:xfrm>
          <a:prstGeom prst="roundRect">
            <a:avLst>
              <a:gd name="adj" fmla="val 1563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9323716" y="6629625"/>
            <a:ext cx="4176600" cy="33297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251916" y="6639754"/>
            <a:ext cx="4176600" cy="3329700"/>
          </a:xfrm>
          <a:prstGeom prst="roundRect">
            <a:avLst>
              <a:gd name="adj" fmla="val 1563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32" name="Google Shape;32;p4"/>
          <p:cNvCxnSpPr/>
          <p:nvPr/>
        </p:nvCxnSpPr>
        <p:spPr>
          <a:xfrm>
            <a:off x="9133533" y="3141825"/>
            <a:ext cx="0" cy="16308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33;p4"/>
          <p:cNvSpPr/>
          <p:nvPr/>
        </p:nvSpPr>
        <p:spPr>
          <a:xfrm>
            <a:off x="2703937" y="3543675"/>
            <a:ext cx="12859200" cy="942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34" name="Google Shape;34;p4"/>
          <p:cNvCxnSpPr/>
          <p:nvPr/>
        </p:nvCxnSpPr>
        <p:spPr>
          <a:xfrm rot="10800000" flipH="1">
            <a:off x="2340151" y="4773900"/>
            <a:ext cx="13607700" cy="270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5;p4"/>
          <p:cNvSpPr/>
          <p:nvPr/>
        </p:nvSpPr>
        <p:spPr>
          <a:xfrm>
            <a:off x="2703933" y="2313375"/>
            <a:ext cx="12859200" cy="9426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Cause and Effect">
  <p:cSld name="CUSTOM_21_2_1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/>
          <p:nvPr/>
        </p:nvSpPr>
        <p:spPr>
          <a:xfrm>
            <a:off x="7804257" y="2697306"/>
            <a:ext cx="10129200" cy="1876200"/>
          </a:xfrm>
          <a:prstGeom prst="roundRect">
            <a:avLst>
              <a:gd name="adj" fmla="val 14352"/>
            </a:avLst>
          </a:prstGeom>
          <a:solidFill>
            <a:schemeClr val="lt2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78" name="Google Shape;78;p7"/>
          <p:cNvSpPr/>
          <p:nvPr/>
        </p:nvSpPr>
        <p:spPr>
          <a:xfrm>
            <a:off x="10229150" y="2189136"/>
            <a:ext cx="5279400" cy="772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7"/>
          <p:cNvSpPr/>
          <p:nvPr/>
        </p:nvSpPr>
        <p:spPr>
          <a:xfrm>
            <a:off x="7804257" y="5334496"/>
            <a:ext cx="10129200" cy="1876200"/>
          </a:xfrm>
          <a:prstGeom prst="roundRect">
            <a:avLst>
              <a:gd name="adj" fmla="val 14352"/>
            </a:avLst>
          </a:prstGeom>
          <a:solidFill>
            <a:schemeClr val="lt2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80" name="Google Shape;80;p7"/>
          <p:cNvSpPr/>
          <p:nvPr/>
        </p:nvSpPr>
        <p:spPr>
          <a:xfrm>
            <a:off x="10229150" y="4826327"/>
            <a:ext cx="5279400" cy="7722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7804257" y="7971686"/>
            <a:ext cx="10129200" cy="1876200"/>
          </a:xfrm>
          <a:prstGeom prst="roundRect">
            <a:avLst>
              <a:gd name="adj" fmla="val 14352"/>
            </a:avLst>
          </a:prstGeom>
          <a:solidFill>
            <a:schemeClr val="lt2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10229150" y="7463517"/>
            <a:ext cx="5279400" cy="772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 rot="-7516647">
            <a:off x="6979071" y="3904143"/>
            <a:ext cx="537160" cy="1613766"/>
            <a:chOff x="5847863" y="4281335"/>
            <a:chExt cx="358150" cy="1075915"/>
          </a:xfrm>
        </p:grpSpPr>
        <p:sp>
          <p:nvSpPr>
            <p:cNvPr id="84" name="Google Shape;84;p7"/>
            <p:cNvSpPr/>
            <p:nvPr/>
          </p:nvSpPr>
          <p:spPr>
            <a:xfrm>
              <a:off x="5888440" y="4281335"/>
              <a:ext cx="317573" cy="1046246"/>
            </a:xfrm>
            <a:custGeom>
              <a:avLst/>
              <a:gdLst/>
              <a:ahLst/>
              <a:cxnLst/>
              <a:rect l="l" t="t" r="r" b="b"/>
              <a:pathLst>
                <a:path w="118830" h="391486" extrusionOk="0">
                  <a:moveTo>
                    <a:pt x="35089" y="714"/>
                  </a:moveTo>
                  <a:cubicBezTo>
                    <a:pt x="15981" y="65971"/>
                    <a:pt x="8906" y="134164"/>
                    <a:pt x="14210" y="201956"/>
                  </a:cubicBezTo>
                  <a:cubicBezTo>
                    <a:pt x="16726" y="233182"/>
                    <a:pt x="25861" y="269628"/>
                    <a:pt x="55036" y="280906"/>
                  </a:cubicBezTo>
                  <a:cubicBezTo>
                    <a:pt x="84211" y="292185"/>
                    <a:pt x="121589" y="263010"/>
                    <a:pt x="118606" y="230945"/>
                  </a:cubicBezTo>
                  <a:cubicBezTo>
                    <a:pt x="115623" y="198880"/>
                    <a:pt x="77500" y="176323"/>
                    <a:pt x="47113" y="187043"/>
                  </a:cubicBezTo>
                  <a:cubicBezTo>
                    <a:pt x="9829" y="200279"/>
                    <a:pt x="-3034" y="247909"/>
                    <a:pt x="508" y="287617"/>
                  </a:cubicBezTo>
                  <a:cubicBezTo>
                    <a:pt x="3360" y="324678"/>
                    <a:pt x="14993" y="360527"/>
                    <a:pt x="34437" y="39220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5847863" y="5204549"/>
              <a:ext cx="145229" cy="152701"/>
            </a:xfrm>
            <a:custGeom>
              <a:avLst/>
              <a:gdLst/>
              <a:ahLst/>
              <a:cxnLst/>
              <a:rect l="l" t="t" r="r" b="b"/>
              <a:pathLst>
                <a:path w="54342" h="57138" extrusionOk="0">
                  <a:moveTo>
                    <a:pt x="7960" y="23178"/>
                  </a:moveTo>
                  <a:lnTo>
                    <a:pt x="-56" y="17212"/>
                  </a:lnTo>
                  <a:lnTo>
                    <a:pt x="54286" y="57852"/>
                  </a:lnTo>
                  <a:lnTo>
                    <a:pt x="52608" y="714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7"/>
          <p:cNvGrpSpPr/>
          <p:nvPr/>
        </p:nvGrpSpPr>
        <p:grpSpPr>
          <a:xfrm rot="-4228233">
            <a:off x="6978207" y="7040455"/>
            <a:ext cx="537185" cy="1613753"/>
            <a:chOff x="5847863" y="4281335"/>
            <a:chExt cx="358150" cy="1075915"/>
          </a:xfrm>
        </p:grpSpPr>
        <p:sp>
          <p:nvSpPr>
            <p:cNvPr id="87" name="Google Shape;87;p7"/>
            <p:cNvSpPr/>
            <p:nvPr/>
          </p:nvSpPr>
          <p:spPr>
            <a:xfrm>
              <a:off x="5888440" y="4281335"/>
              <a:ext cx="317573" cy="1046246"/>
            </a:xfrm>
            <a:custGeom>
              <a:avLst/>
              <a:gdLst/>
              <a:ahLst/>
              <a:cxnLst/>
              <a:rect l="l" t="t" r="r" b="b"/>
              <a:pathLst>
                <a:path w="118830" h="391486" extrusionOk="0">
                  <a:moveTo>
                    <a:pt x="35089" y="714"/>
                  </a:moveTo>
                  <a:cubicBezTo>
                    <a:pt x="15981" y="65971"/>
                    <a:pt x="8906" y="134164"/>
                    <a:pt x="14210" y="201956"/>
                  </a:cubicBezTo>
                  <a:cubicBezTo>
                    <a:pt x="16726" y="233182"/>
                    <a:pt x="25861" y="269628"/>
                    <a:pt x="55036" y="280906"/>
                  </a:cubicBezTo>
                  <a:cubicBezTo>
                    <a:pt x="84211" y="292185"/>
                    <a:pt x="121589" y="263010"/>
                    <a:pt x="118606" y="230945"/>
                  </a:cubicBezTo>
                  <a:cubicBezTo>
                    <a:pt x="115623" y="198880"/>
                    <a:pt x="77500" y="176323"/>
                    <a:pt x="47113" y="187043"/>
                  </a:cubicBezTo>
                  <a:cubicBezTo>
                    <a:pt x="9829" y="200279"/>
                    <a:pt x="-3034" y="247909"/>
                    <a:pt x="508" y="287617"/>
                  </a:cubicBezTo>
                  <a:cubicBezTo>
                    <a:pt x="3360" y="324678"/>
                    <a:pt x="14993" y="360527"/>
                    <a:pt x="34437" y="39220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5847863" y="5204549"/>
              <a:ext cx="145229" cy="152701"/>
            </a:xfrm>
            <a:custGeom>
              <a:avLst/>
              <a:gdLst/>
              <a:ahLst/>
              <a:cxnLst/>
              <a:rect l="l" t="t" r="r" b="b"/>
              <a:pathLst>
                <a:path w="54342" h="57138" extrusionOk="0">
                  <a:moveTo>
                    <a:pt x="7960" y="23178"/>
                  </a:moveTo>
                  <a:lnTo>
                    <a:pt x="-56" y="17212"/>
                  </a:lnTo>
                  <a:lnTo>
                    <a:pt x="54286" y="57852"/>
                  </a:lnTo>
                  <a:lnTo>
                    <a:pt x="52608" y="714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7"/>
          <p:cNvGrpSpPr/>
          <p:nvPr/>
        </p:nvGrpSpPr>
        <p:grpSpPr>
          <a:xfrm rot="-5548567">
            <a:off x="7145210" y="5349786"/>
            <a:ext cx="537190" cy="1613765"/>
            <a:chOff x="5847863" y="4281335"/>
            <a:chExt cx="358150" cy="1075915"/>
          </a:xfrm>
        </p:grpSpPr>
        <p:sp>
          <p:nvSpPr>
            <p:cNvPr id="90" name="Google Shape;90;p7"/>
            <p:cNvSpPr/>
            <p:nvPr/>
          </p:nvSpPr>
          <p:spPr>
            <a:xfrm>
              <a:off x="5888440" y="4281335"/>
              <a:ext cx="317573" cy="1046246"/>
            </a:xfrm>
            <a:custGeom>
              <a:avLst/>
              <a:gdLst/>
              <a:ahLst/>
              <a:cxnLst/>
              <a:rect l="l" t="t" r="r" b="b"/>
              <a:pathLst>
                <a:path w="118830" h="391486" extrusionOk="0">
                  <a:moveTo>
                    <a:pt x="35089" y="714"/>
                  </a:moveTo>
                  <a:cubicBezTo>
                    <a:pt x="15981" y="65971"/>
                    <a:pt x="8906" y="134164"/>
                    <a:pt x="14210" y="201956"/>
                  </a:cubicBezTo>
                  <a:cubicBezTo>
                    <a:pt x="16726" y="233182"/>
                    <a:pt x="25861" y="269628"/>
                    <a:pt x="55036" y="280906"/>
                  </a:cubicBezTo>
                  <a:cubicBezTo>
                    <a:pt x="84211" y="292185"/>
                    <a:pt x="121589" y="263010"/>
                    <a:pt x="118606" y="230945"/>
                  </a:cubicBezTo>
                  <a:cubicBezTo>
                    <a:pt x="115623" y="198880"/>
                    <a:pt x="77500" y="176323"/>
                    <a:pt x="47113" y="187043"/>
                  </a:cubicBezTo>
                  <a:cubicBezTo>
                    <a:pt x="9829" y="200279"/>
                    <a:pt x="-3034" y="247909"/>
                    <a:pt x="508" y="287617"/>
                  </a:cubicBezTo>
                  <a:cubicBezTo>
                    <a:pt x="3360" y="324678"/>
                    <a:pt x="14993" y="360527"/>
                    <a:pt x="34437" y="39220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5847863" y="5204549"/>
              <a:ext cx="145229" cy="152701"/>
            </a:xfrm>
            <a:custGeom>
              <a:avLst/>
              <a:gdLst/>
              <a:ahLst/>
              <a:cxnLst/>
              <a:rect l="l" t="t" r="r" b="b"/>
              <a:pathLst>
                <a:path w="54342" h="57138" extrusionOk="0">
                  <a:moveTo>
                    <a:pt x="7960" y="23178"/>
                  </a:moveTo>
                  <a:lnTo>
                    <a:pt x="-56" y="17212"/>
                  </a:lnTo>
                  <a:lnTo>
                    <a:pt x="54286" y="57852"/>
                  </a:lnTo>
                  <a:lnTo>
                    <a:pt x="52608" y="714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7"/>
          <p:cNvSpPr/>
          <p:nvPr/>
        </p:nvSpPr>
        <p:spPr>
          <a:xfrm>
            <a:off x="325800" y="2670713"/>
            <a:ext cx="6423900" cy="71772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1267200" y="2355413"/>
            <a:ext cx="4541100" cy="942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Frayer Model">
  <p:cSld name="CUSTOM_21_2_1_1_1_1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"/>
          <p:cNvSpPr/>
          <p:nvPr/>
        </p:nvSpPr>
        <p:spPr>
          <a:xfrm>
            <a:off x="325800" y="2115600"/>
            <a:ext cx="8706600" cy="38574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1" name="Google Shape;121;p10"/>
          <p:cNvSpPr/>
          <p:nvPr/>
        </p:nvSpPr>
        <p:spPr>
          <a:xfrm>
            <a:off x="325800" y="6196467"/>
            <a:ext cx="8706600" cy="38574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2" name="Google Shape;122;p10"/>
          <p:cNvSpPr/>
          <p:nvPr/>
        </p:nvSpPr>
        <p:spPr>
          <a:xfrm>
            <a:off x="9288077" y="2115600"/>
            <a:ext cx="8706600" cy="38574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3" name="Google Shape;123;p10"/>
          <p:cNvSpPr/>
          <p:nvPr/>
        </p:nvSpPr>
        <p:spPr>
          <a:xfrm>
            <a:off x="9288077" y="6196467"/>
            <a:ext cx="8706600" cy="38574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4" name="Google Shape;124;p10"/>
          <p:cNvSpPr/>
          <p:nvPr/>
        </p:nvSpPr>
        <p:spPr>
          <a:xfrm>
            <a:off x="6437925" y="4257113"/>
            <a:ext cx="5412300" cy="3545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5" name="Google Shape;125;p10"/>
          <p:cNvSpPr txBox="1"/>
          <p:nvPr/>
        </p:nvSpPr>
        <p:spPr>
          <a:xfrm>
            <a:off x="4233641" y="2234850"/>
            <a:ext cx="4687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1">
                <a:solidFill>
                  <a:schemeClr val="accent4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Definition</a:t>
            </a:r>
            <a:endParaRPr sz="3800" b="1" i="1">
              <a:solidFill>
                <a:schemeClr val="accent4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6" name="Google Shape;126;p10"/>
          <p:cNvSpPr txBox="1"/>
          <p:nvPr/>
        </p:nvSpPr>
        <p:spPr>
          <a:xfrm>
            <a:off x="4233641" y="9063150"/>
            <a:ext cx="4687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1">
                <a:solidFill>
                  <a:schemeClr val="accent4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Examples</a:t>
            </a:r>
            <a:endParaRPr sz="3800" b="1" i="1">
              <a:solidFill>
                <a:schemeClr val="accent4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7" name="Google Shape;127;p10"/>
          <p:cNvSpPr txBox="1"/>
          <p:nvPr/>
        </p:nvSpPr>
        <p:spPr>
          <a:xfrm>
            <a:off x="9381191" y="2234850"/>
            <a:ext cx="4687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1">
                <a:solidFill>
                  <a:schemeClr val="accent4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Characteristics</a:t>
            </a:r>
            <a:endParaRPr sz="3800" b="1" i="1">
              <a:solidFill>
                <a:schemeClr val="accent4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28" name="Google Shape;128;p10"/>
          <p:cNvSpPr txBox="1"/>
          <p:nvPr/>
        </p:nvSpPr>
        <p:spPr>
          <a:xfrm>
            <a:off x="9381191" y="9063150"/>
            <a:ext cx="4687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i="1">
                <a:solidFill>
                  <a:schemeClr val="accent4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Non-Examples</a:t>
            </a:r>
            <a:endParaRPr sz="3800" b="1" i="1">
              <a:solidFill>
                <a:schemeClr val="accent4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Agenda">
  <p:cSld name="CUSTOM_21_2_1_1_1_1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/>
          <p:nvPr/>
        </p:nvSpPr>
        <p:spPr>
          <a:xfrm>
            <a:off x="325800" y="2670713"/>
            <a:ext cx="3355200" cy="55005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2" name="Google Shape;162;p15"/>
          <p:cNvSpPr/>
          <p:nvPr/>
        </p:nvSpPr>
        <p:spPr>
          <a:xfrm>
            <a:off x="3904191" y="2670713"/>
            <a:ext cx="3355200" cy="55005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3" name="Google Shape;163;p15"/>
          <p:cNvSpPr/>
          <p:nvPr/>
        </p:nvSpPr>
        <p:spPr>
          <a:xfrm>
            <a:off x="7482581" y="2670713"/>
            <a:ext cx="3355200" cy="55005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4" name="Google Shape;164;p15"/>
          <p:cNvSpPr/>
          <p:nvPr/>
        </p:nvSpPr>
        <p:spPr>
          <a:xfrm>
            <a:off x="11060972" y="2670713"/>
            <a:ext cx="3355200" cy="55005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5" name="Google Shape;165;p15"/>
          <p:cNvSpPr/>
          <p:nvPr/>
        </p:nvSpPr>
        <p:spPr>
          <a:xfrm>
            <a:off x="14639362" y="2670713"/>
            <a:ext cx="3355200" cy="55005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6" name="Google Shape;166;p15"/>
          <p:cNvSpPr/>
          <p:nvPr/>
        </p:nvSpPr>
        <p:spPr>
          <a:xfrm>
            <a:off x="325800" y="8574525"/>
            <a:ext cx="17668800" cy="1352700"/>
          </a:xfrm>
          <a:prstGeom prst="roundRect">
            <a:avLst>
              <a:gd name="adj" fmla="val 11035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167" name="Google Shape;167;p15"/>
          <p:cNvSpPr/>
          <p:nvPr/>
        </p:nvSpPr>
        <p:spPr>
          <a:xfrm>
            <a:off x="325800" y="2154975"/>
            <a:ext cx="3355200" cy="942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68" name="Google Shape;168;p15"/>
          <p:cNvSpPr/>
          <p:nvPr/>
        </p:nvSpPr>
        <p:spPr>
          <a:xfrm>
            <a:off x="3904181" y="2154975"/>
            <a:ext cx="3355200" cy="942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69" name="Google Shape;169;p15"/>
          <p:cNvSpPr/>
          <p:nvPr/>
        </p:nvSpPr>
        <p:spPr>
          <a:xfrm>
            <a:off x="7482563" y="2154975"/>
            <a:ext cx="3355200" cy="942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70" name="Google Shape;170;p15"/>
          <p:cNvSpPr/>
          <p:nvPr/>
        </p:nvSpPr>
        <p:spPr>
          <a:xfrm>
            <a:off x="11060963" y="2154975"/>
            <a:ext cx="3355200" cy="9426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71" name="Google Shape;171;p15"/>
          <p:cNvSpPr/>
          <p:nvPr/>
        </p:nvSpPr>
        <p:spPr>
          <a:xfrm>
            <a:off x="14639363" y="2154975"/>
            <a:ext cx="3355200" cy="942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72" name="Google Shape;172;p15"/>
          <p:cNvSpPr txBox="1"/>
          <p:nvPr/>
        </p:nvSpPr>
        <p:spPr>
          <a:xfrm>
            <a:off x="295203" y="8574525"/>
            <a:ext cx="154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i="1">
                <a:solidFill>
                  <a:schemeClr val="accent4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Notes</a:t>
            </a:r>
            <a:endParaRPr sz="2300" b="1" i="1">
              <a:solidFill>
                <a:schemeClr val="accent4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CUSTOM_21_1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"/>
          <p:cNvSpPr/>
          <p:nvPr/>
        </p:nvSpPr>
        <p:spPr>
          <a:xfrm flipH="1">
            <a:off x="441975" y="2178225"/>
            <a:ext cx="17403900" cy="7742700"/>
          </a:xfrm>
          <a:prstGeom prst="roundRect">
            <a:avLst>
              <a:gd name="adj" fmla="val 4889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249" name="Google Shape;249;p18"/>
          <p:cNvSpPr/>
          <p:nvPr/>
        </p:nvSpPr>
        <p:spPr>
          <a:xfrm flipH="1">
            <a:off x="771507" y="1756988"/>
            <a:ext cx="4345500" cy="942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 rot="-5400000">
            <a:off x="4045313" y="-4044786"/>
            <a:ext cx="10216794" cy="18307420"/>
          </a:xfrm>
          <a:custGeom>
            <a:avLst/>
            <a:gdLst/>
            <a:ahLst/>
            <a:cxnLst/>
            <a:rect l="l" t="t" r="r" b="b"/>
            <a:pathLst>
              <a:path w="7119717" h="12539329" extrusionOk="0">
                <a:moveTo>
                  <a:pt x="583070" y="12004282"/>
                </a:moveTo>
                <a:lnTo>
                  <a:pt x="246697" y="12004282"/>
                </a:lnTo>
                <a:lnTo>
                  <a:pt x="246697" y="12354830"/>
                </a:lnTo>
                <a:lnTo>
                  <a:pt x="583070" y="12354830"/>
                </a:lnTo>
                <a:close/>
                <a:moveTo>
                  <a:pt x="583070" y="11639155"/>
                </a:moveTo>
                <a:lnTo>
                  <a:pt x="246697" y="11639155"/>
                </a:lnTo>
                <a:lnTo>
                  <a:pt x="246697" y="11989703"/>
                </a:lnTo>
                <a:lnTo>
                  <a:pt x="583070" y="11989703"/>
                </a:lnTo>
                <a:close/>
                <a:moveTo>
                  <a:pt x="583070" y="11274028"/>
                </a:moveTo>
                <a:lnTo>
                  <a:pt x="246697" y="11274028"/>
                </a:lnTo>
                <a:lnTo>
                  <a:pt x="246697" y="11624575"/>
                </a:lnTo>
                <a:lnTo>
                  <a:pt x="583070" y="11624575"/>
                </a:lnTo>
                <a:close/>
                <a:moveTo>
                  <a:pt x="583070" y="10908900"/>
                </a:moveTo>
                <a:lnTo>
                  <a:pt x="246697" y="10908900"/>
                </a:lnTo>
                <a:lnTo>
                  <a:pt x="246697" y="11259448"/>
                </a:lnTo>
                <a:lnTo>
                  <a:pt x="583070" y="11259448"/>
                </a:lnTo>
                <a:close/>
                <a:moveTo>
                  <a:pt x="583070" y="10543772"/>
                </a:moveTo>
                <a:lnTo>
                  <a:pt x="246697" y="10543772"/>
                </a:lnTo>
                <a:lnTo>
                  <a:pt x="246697" y="10894320"/>
                </a:lnTo>
                <a:lnTo>
                  <a:pt x="583070" y="10894320"/>
                </a:lnTo>
                <a:close/>
                <a:moveTo>
                  <a:pt x="583070" y="10178645"/>
                </a:moveTo>
                <a:lnTo>
                  <a:pt x="246697" y="10178645"/>
                </a:lnTo>
                <a:lnTo>
                  <a:pt x="246697" y="10529192"/>
                </a:lnTo>
                <a:lnTo>
                  <a:pt x="583070" y="10529192"/>
                </a:lnTo>
                <a:close/>
                <a:moveTo>
                  <a:pt x="583070" y="9813518"/>
                </a:moveTo>
                <a:lnTo>
                  <a:pt x="246697" y="9813518"/>
                </a:lnTo>
                <a:lnTo>
                  <a:pt x="246697" y="10164065"/>
                </a:lnTo>
                <a:lnTo>
                  <a:pt x="583070" y="10164065"/>
                </a:lnTo>
                <a:close/>
                <a:moveTo>
                  <a:pt x="583070" y="9448390"/>
                </a:moveTo>
                <a:lnTo>
                  <a:pt x="246697" y="9448390"/>
                </a:lnTo>
                <a:lnTo>
                  <a:pt x="246697" y="9798938"/>
                </a:lnTo>
                <a:lnTo>
                  <a:pt x="583070" y="9798938"/>
                </a:lnTo>
                <a:close/>
                <a:moveTo>
                  <a:pt x="583070" y="9083262"/>
                </a:moveTo>
                <a:lnTo>
                  <a:pt x="246697" y="9083262"/>
                </a:lnTo>
                <a:lnTo>
                  <a:pt x="246697" y="9433810"/>
                </a:lnTo>
                <a:lnTo>
                  <a:pt x="583070" y="9433810"/>
                </a:lnTo>
                <a:close/>
                <a:moveTo>
                  <a:pt x="583070" y="8718135"/>
                </a:moveTo>
                <a:lnTo>
                  <a:pt x="246697" y="8718135"/>
                </a:lnTo>
                <a:lnTo>
                  <a:pt x="246697" y="9068682"/>
                </a:lnTo>
                <a:lnTo>
                  <a:pt x="583070" y="9068682"/>
                </a:lnTo>
                <a:close/>
                <a:moveTo>
                  <a:pt x="583070" y="8353008"/>
                </a:moveTo>
                <a:lnTo>
                  <a:pt x="246697" y="8353008"/>
                </a:lnTo>
                <a:lnTo>
                  <a:pt x="246697" y="8703555"/>
                </a:lnTo>
                <a:lnTo>
                  <a:pt x="583070" y="8703555"/>
                </a:lnTo>
                <a:close/>
                <a:moveTo>
                  <a:pt x="583070" y="7987881"/>
                </a:moveTo>
                <a:lnTo>
                  <a:pt x="246697" y="7987881"/>
                </a:lnTo>
                <a:lnTo>
                  <a:pt x="246697" y="8338428"/>
                </a:lnTo>
                <a:lnTo>
                  <a:pt x="583070" y="8338428"/>
                </a:lnTo>
                <a:close/>
                <a:moveTo>
                  <a:pt x="583070" y="7622754"/>
                </a:moveTo>
                <a:lnTo>
                  <a:pt x="246697" y="7622754"/>
                </a:lnTo>
                <a:lnTo>
                  <a:pt x="246697" y="7973301"/>
                </a:lnTo>
                <a:lnTo>
                  <a:pt x="583070" y="7973301"/>
                </a:lnTo>
                <a:close/>
                <a:moveTo>
                  <a:pt x="583070" y="7257625"/>
                </a:moveTo>
                <a:lnTo>
                  <a:pt x="246697" y="7257625"/>
                </a:lnTo>
                <a:lnTo>
                  <a:pt x="246697" y="7608174"/>
                </a:lnTo>
                <a:lnTo>
                  <a:pt x="583070" y="7608174"/>
                </a:lnTo>
                <a:close/>
                <a:moveTo>
                  <a:pt x="583070" y="6892501"/>
                </a:moveTo>
                <a:lnTo>
                  <a:pt x="246697" y="6892501"/>
                </a:lnTo>
                <a:lnTo>
                  <a:pt x="246697" y="7243044"/>
                </a:lnTo>
                <a:lnTo>
                  <a:pt x="583070" y="7243044"/>
                </a:lnTo>
                <a:close/>
                <a:moveTo>
                  <a:pt x="583070" y="6527374"/>
                </a:moveTo>
                <a:lnTo>
                  <a:pt x="246697" y="6527374"/>
                </a:lnTo>
                <a:lnTo>
                  <a:pt x="246697" y="6877920"/>
                </a:lnTo>
                <a:lnTo>
                  <a:pt x="583070" y="6877920"/>
                </a:lnTo>
                <a:close/>
                <a:moveTo>
                  <a:pt x="583070" y="6187383"/>
                </a:moveTo>
                <a:lnTo>
                  <a:pt x="246698" y="6187383"/>
                </a:lnTo>
                <a:lnTo>
                  <a:pt x="246698" y="6357302"/>
                </a:lnTo>
                <a:lnTo>
                  <a:pt x="246697" y="6357302"/>
                </a:lnTo>
                <a:lnTo>
                  <a:pt x="246697" y="6512794"/>
                </a:lnTo>
                <a:lnTo>
                  <a:pt x="583070" y="6512794"/>
                </a:lnTo>
                <a:close/>
                <a:moveTo>
                  <a:pt x="583071" y="5822255"/>
                </a:moveTo>
                <a:lnTo>
                  <a:pt x="246698" y="5822255"/>
                </a:lnTo>
                <a:lnTo>
                  <a:pt x="246698" y="6172803"/>
                </a:lnTo>
                <a:lnTo>
                  <a:pt x="583071" y="6172803"/>
                </a:lnTo>
                <a:close/>
                <a:moveTo>
                  <a:pt x="583071" y="5457129"/>
                </a:moveTo>
                <a:lnTo>
                  <a:pt x="246698" y="5457129"/>
                </a:lnTo>
                <a:lnTo>
                  <a:pt x="246698" y="5807676"/>
                </a:lnTo>
                <a:lnTo>
                  <a:pt x="583071" y="5807676"/>
                </a:lnTo>
                <a:close/>
                <a:moveTo>
                  <a:pt x="583071" y="5092001"/>
                </a:moveTo>
                <a:lnTo>
                  <a:pt x="246698" y="5092001"/>
                </a:lnTo>
                <a:lnTo>
                  <a:pt x="246698" y="5442548"/>
                </a:lnTo>
                <a:lnTo>
                  <a:pt x="583071" y="5442548"/>
                </a:lnTo>
                <a:close/>
                <a:moveTo>
                  <a:pt x="583071" y="4726873"/>
                </a:moveTo>
                <a:lnTo>
                  <a:pt x="246698" y="4726873"/>
                </a:lnTo>
                <a:lnTo>
                  <a:pt x="246698" y="5077421"/>
                </a:lnTo>
                <a:lnTo>
                  <a:pt x="583071" y="5077421"/>
                </a:lnTo>
                <a:close/>
                <a:moveTo>
                  <a:pt x="583071" y="4361745"/>
                </a:moveTo>
                <a:lnTo>
                  <a:pt x="246698" y="4361745"/>
                </a:lnTo>
                <a:lnTo>
                  <a:pt x="246698" y="4712293"/>
                </a:lnTo>
                <a:lnTo>
                  <a:pt x="583071" y="4712293"/>
                </a:lnTo>
                <a:close/>
                <a:moveTo>
                  <a:pt x="583071" y="3996618"/>
                </a:moveTo>
                <a:lnTo>
                  <a:pt x="246698" y="3996618"/>
                </a:lnTo>
                <a:lnTo>
                  <a:pt x="246698" y="4347165"/>
                </a:lnTo>
                <a:lnTo>
                  <a:pt x="583071" y="4347165"/>
                </a:lnTo>
                <a:close/>
                <a:moveTo>
                  <a:pt x="583071" y="3631491"/>
                </a:moveTo>
                <a:lnTo>
                  <a:pt x="246698" y="3631491"/>
                </a:lnTo>
                <a:lnTo>
                  <a:pt x="246698" y="3982038"/>
                </a:lnTo>
                <a:lnTo>
                  <a:pt x="583071" y="3982038"/>
                </a:lnTo>
                <a:close/>
                <a:moveTo>
                  <a:pt x="583071" y="3266363"/>
                </a:moveTo>
                <a:lnTo>
                  <a:pt x="246698" y="3266363"/>
                </a:lnTo>
                <a:lnTo>
                  <a:pt x="246698" y="3616911"/>
                </a:lnTo>
                <a:lnTo>
                  <a:pt x="583071" y="3616911"/>
                </a:lnTo>
                <a:close/>
                <a:moveTo>
                  <a:pt x="583071" y="2901235"/>
                </a:moveTo>
                <a:lnTo>
                  <a:pt x="246698" y="2901235"/>
                </a:lnTo>
                <a:lnTo>
                  <a:pt x="246698" y="3251783"/>
                </a:lnTo>
                <a:lnTo>
                  <a:pt x="583071" y="3251783"/>
                </a:lnTo>
                <a:close/>
                <a:moveTo>
                  <a:pt x="583071" y="2536108"/>
                </a:moveTo>
                <a:lnTo>
                  <a:pt x="246698" y="2536108"/>
                </a:lnTo>
                <a:lnTo>
                  <a:pt x="246698" y="2886655"/>
                </a:lnTo>
                <a:lnTo>
                  <a:pt x="583071" y="2886655"/>
                </a:lnTo>
                <a:close/>
                <a:moveTo>
                  <a:pt x="583071" y="2170981"/>
                </a:moveTo>
                <a:lnTo>
                  <a:pt x="246698" y="2170981"/>
                </a:lnTo>
                <a:lnTo>
                  <a:pt x="246698" y="2521528"/>
                </a:lnTo>
                <a:lnTo>
                  <a:pt x="583071" y="2521528"/>
                </a:lnTo>
                <a:close/>
                <a:moveTo>
                  <a:pt x="583071" y="1805854"/>
                </a:moveTo>
                <a:lnTo>
                  <a:pt x="246698" y="1805854"/>
                </a:lnTo>
                <a:lnTo>
                  <a:pt x="246698" y="2156401"/>
                </a:lnTo>
                <a:lnTo>
                  <a:pt x="583071" y="2156401"/>
                </a:lnTo>
                <a:close/>
                <a:moveTo>
                  <a:pt x="583071" y="1440727"/>
                </a:moveTo>
                <a:lnTo>
                  <a:pt x="246698" y="1440727"/>
                </a:lnTo>
                <a:lnTo>
                  <a:pt x="246698" y="1791274"/>
                </a:lnTo>
                <a:lnTo>
                  <a:pt x="583071" y="1791274"/>
                </a:lnTo>
                <a:close/>
                <a:moveTo>
                  <a:pt x="583071" y="1075598"/>
                </a:moveTo>
                <a:lnTo>
                  <a:pt x="246698" y="1075598"/>
                </a:lnTo>
                <a:lnTo>
                  <a:pt x="246698" y="1426147"/>
                </a:lnTo>
                <a:lnTo>
                  <a:pt x="583071" y="1426147"/>
                </a:lnTo>
                <a:close/>
                <a:moveTo>
                  <a:pt x="583071" y="710474"/>
                </a:moveTo>
                <a:lnTo>
                  <a:pt x="246698" y="710474"/>
                </a:lnTo>
                <a:lnTo>
                  <a:pt x="246698" y="1061017"/>
                </a:lnTo>
                <a:lnTo>
                  <a:pt x="583071" y="1061017"/>
                </a:lnTo>
                <a:close/>
                <a:moveTo>
                  <a:pt x="583071" y="345347"/>
                </a:moveTo>
                <a:lnTo>
                  <a:pt x="246698" y="345347"/>
                </a:lnTo>
                <a:lnTo>
                  <a:pt x="246698" y="695893"/>
                </a:lnTo>
                <a:lnTo>
                  <a:pt x="583071" y="695893"/>
                </a:lnTo>
                <a:close/>
                <a:moveTo>
                  <a:pt x="934659" y="12004282"/>
                </a:moveTo>
                <a:lnTo>
                  <a:pt x="598290" y="12004282"/>
                </a:lnTo>
                <a:lnTo>
                  <a:pt x="598290" y="12354830"/>
                </a:lnTo>
                <a:lnTo>
                  <a:pt x="934659" y="12354830"/>
                </a:lnTo>
                <a:close/>
                <a:moveTo>
                  <a:pt x="934659" y="11639155"/>
                </a:moveTo>
                <a:lnTo>
                  <a:pt x="598290" y="11639155"/>
                </a:lnTo>
                <a:lnTo>
                  <a:pt x="598290" y="11989703"/>
                </a:lnTo>
                <a:lnTo>
                  <a:pt x="934659" y="11989703"/>
                </a:lnTo>
                <a:close/>
                <a:moveTo>
                  <a:pt x="934659" y="11274028"/>
                </a:moveTo>
                <a:lnTo>
                  <a:pt x="598290" y="11274028"/>
                </a:lnTo>
                <a:lnTo>
                  <a:pt x="598290" y="11624575"/>
                </a:lnTo>
                <a:lnTo>
                  <a:pt x="934659" y="11624575"/>
                </a:lnTo>
                <a:close/>
                <a:moveTo>
                  <a:pt x="934659" y="10908900"/>
                </a:moveTo>
                <a:lnTo>
                  <a:pt x="598290" y="10908900"/>
                </a:lnTo>
                <a:lnTo>
                  <a:pt x="598290" y="11259448"/>
                </a:lnTo>
                <a:lnTo>
                  <a:pt x="934659" y="11259448"/>
                </a:lnTo>
                <a:close/>
                <a:moveTo>
                  <a:pt x="934659" y="10543772"/>
                </a:moveTo>
                <a:lnTo>
                  <a:pt x="598290" y="10543772"/>
                </a:lnTo>
                <a:lnTo>
                  <a:pt x="598290" y="10894320"/>
                </a:lnTo>
                <a:lnTo>
                  <a:pt x="934659" y="10894320"/>
                </a:lnTo>
                <a:close/>
                <a:moveTo>
                  <a:pt x="934659" y="10178645"/>
                </a:moveTo>
                <a:lnTo>
                  <a:pt x="598290" y="10178645"/>
                </a:lnTo>
                <a:lnTo>
                  <a:pt x="598290" y="10529192"/>
                </a:lnTo>
                <a:lnTo>
                  <a:pt x="934659" y="10529192"/>
                </a:lnTo>
                <a:close/>
                <a:moveTo>
                  <a:pt x="934659" y="9813518"/>
                </a:moveTo>
                <a:lnTo>
                  <a:pt x="598290" y="9813518"/>
                </a:lnTo>
                <a:lnTo>
                  <a:pt x="598290" y="10164065"/>
                </a:lnTo>
                <a:lnTo>
                  <a:pt x="934659" y="10164065"/>
                </a:lnTo>
                <a:close/>
                <a:moveTo>
                  <a:pt x="934659" y="9448390"/>
                </a:moveTo>
                <a:lnTo>
                  <a:pt x="598290" y="9448390"/>
                </a:lnTo>
                <a:lnTo>
                  <a:pt x="598290" y="9798938"/>
                </a:lnTo>
                <a:lnTo>
                  <a:pt x="934659" y="9798938"/>
                </a:lnTo>
                <a:close/>
                <a:moveTo>
                  <a:pt x="934659" y="9083262"/>
                </a:moveTo>
                <a:lnTo>
                  <a:pt x="598290" y="9083262"/>
                </a:lnTo>
                <a:lnTo>
                  <a:pt x="598290" y="9433810"/>
                </a:lnTo>
                <a:lnTo>
                  <a:pt x="934659" y="9433810"/>
                </a:lnTo>
                <a:close/>
                <a:moveTo>
                  <a:pt x="934659" y="8718135"/>
                </a:moveTo>
                <a:lnTo>
                  <a:pt x="598290" y="8718135"/>
                </a:lnTo>
                <a:lnTo>
                  <a:pt x="598290" y="9068682"/>
                </a:lnTo>
                <a:lnTo>
                  <a:pt x="934659" y="9068682"/>
                </a:lnTo>
                <a:close/>
                <a:moveTo>
                  <a:pt x="934659" y="8353008"/>
                </a:moveTo>
                <a:lnTo>
                  <a:pt x="598290" y="8353008"/>
                </a:lnTo>
                <a:lnTo>
                  <a:pt x="598290" y="8703555"/>
                </a:lnTo>
                <a:lnTo>
                  <a:pt x="934659" y="8703555"/>
                </a:lnTo>
                <a:close/>
                <a:moveTo>
                  <a:pt x="934659" y="7987881"/>
                </a:moveTo>
                <a:lnTo>
                  <a:pt x="598290" y="7987881"/>
                </a:lnTo>
                <a:lnTo>
                  <a:pt x="598290" y="8338428"/>
                </a:lnTo>
                <a:lnTo>
                  <a:pt x="934659" y="8338428"/>
                </a:lnTo>
                <a:close/>
                <a:moveTo>
                  <a:pt x="934659" y="7622754"/>
                </a:moveTo>
                <a:lnTo>
                  <a:pt x="598290" y="7622754"/>
                </a:lnTo>
                <a:lnTo>
                  <a:pt x="598290" y="7973301"/>
                </a:lnTo>
                <a:lnTo>
                  <a:pt x="934659" y="7973301"/>
                </a:lnTo>
                <a:close/>
                <a:moveTo>
                  <a:pt x="934659" y="7257625"/>
                </a:moveTo>
                <a:lnTo>
                  <a:pt x="598290" y="7257625"/>
                </a:lnTo>
                <a:lnTo>
                  <a:pt x="598290" y="7608174"/>
                </a:lnTo>
                <a:lnTo>
                  <a:pt x="934659" y="7608174"/>
                </a:lnTo>
                <a:close/>
                <a:moveTo>
                  <a:pt x="934659" y="6892501"/>
                </a:moveTo>
                <a:lnTo>
                  <a:pt x="598290" y="6892501"/>
                </a:lnTo>
                <a:lnTo>
                  <a:pt x="598290" y="7243044"/>
                </a:lnTo>
                <a:lnTo>
                  <a:pt x="934659" y="7243044"/>
                </a:lnTo>
                <a:close/>
                <a:moveTo>
                  <a:pt x="934659" y="6527374"/>
                </a:moveTo>
                <a:lnTo>
                  <a:pt x="598290" y="6527374"/>
                </a:lnTo>
                <a:lnTo>
                  <a:pt x="598290" y="6877920"/>
                </a:lnTo>
                <a:lnTo>
                  <a:pt x="934659" y="6877920"/>
                </a:lnTo>
                <a:close/>
                <a:moveTo>
                  <a:pt x="934659" y="6187383"/>
                </a:moveTo>
                <a:lnTo>
                  <a:pt x="598291" y="6187383"/>
                </a:lnTo>
                <a:lnTo>
                  <a:pt x="598291" y="6357302"/>
                </a:lnTo>
                <a:lnTo>
                  <a:pt x="598290" y="6357302"/>
                </a:lnTo>
                <a:lnTo>
                  <a:pt x="598290" y="6512794"/>
                </a:lnTo>
                <a:lnTo>
                  <a:pt x="934659" y="6512794"/>
                </a:lnTo>
                <a:close/>
                <a:moveTo>
                  <a:pt x="934660" y="5822255"/>
                </a:moveTo>
                <a:lnTo>
                  <a:pt x="598291" y="5822255"/>
                </a:lnTo>
                <a:lnTo>
                  <a:pt x="598291" y="6172803"/>
                </a:lnTo>
                <a:lnTo>
                  <a:pt x="934660" y="6172803"/>
                </a:lnTo>
                <a:close/>
                <a:moveTo>
                  <a:pt x="934660" y="5457129"/>
                </a:moveTo>
                <a:lnTo>
                  <a:pt x="598291" y="5457129"/>
                </a:lnTo>
                <a:lnTo>
                  <a:pt x="598291" y="5807676"/>
                </a:lnTo>
                <a:lnTo>
                  <a:pt x="934660" y="5807676"/>
                </a:lnTo>
                <a:close/>
                <a:moveTo>
                  <a:pt x="934660" y="5092001"/>
                </a:moveTo>
                <a:lnTo>
                  <a:pt x="598291" y="5092001"/>
                </a:lnTo>
                <a:lnTo>
                  <a:pt x="598291" y="5442548"/>
                </a:lnTo>
                <a:lnTo>
                  <a:pt x="934660" y="5442548"/>
                </a:lnTo>
                <a:close/>
                <a:moveTo>
                  <a:pt x="934660" y="4726873"/>
                </a:moveTo>
                <a:lnTo>
                  <a:pt x="598291" y="4726873"/>
                </a:lnTo>
                <a:lnTo>
                  <a:pt x="598291" y="5077421"/>
                </a:lnTo>
                <a:lnTo>
                  <a:pt x="934660" y="5077421"/>
                </a:lnTo>
                <a:close/>
                <a:moveTo>
                  <a:pt x="934660" y="4361745"/>
                </a:moveTo>
                <a:lnTo>
                  <a:pt x="598291" y="4361745"/>
                </a:lnTo>
                <a:lnTo>
                  <a:pt x="598291" y="4712293"/>
                </a:lnTo>
                <a:lnTo>
                  <a:pt x="934660" y="4712293"/>
                </a:lnTo>
                <a:close/>
                <a:moveTo>
                  <a:pt x="934660" y="3996618"/>
                </a:moveTo>
                <a:lnTo>
                  <a:pt x="598291" y="3996618"/>
                </a:lnTo>
                <a:lnTo>
                  <a:pt x="598291" y="4347165"/>
                </a:lnTo>
                <a:lnTo>
                  <a:pt x="934660" y="4347165"/>
                </a:lnTo>
                <a:close/>
                <a:moveTo>
                  <a:pt x="934660" y="3631491"/>
                </a:moveTo>
                <a:lnTo>
                  <a:pt x="598291" y="3631491"/>
                </a:lnTo>
                <a:lnTo>
                  <a:pt x="598291" y="3982038"/>
                </a:lnTo>
                <a:lnTo>
                  <a:pt x="934660" y="3982038"/>
                </a:lnTo>
                <a:close/>
                <a:moveTo>
                  <a:pt x="934660" y="3266363"/>
                </a:moveTo>
                <a:lnTo>
                  <a:pt x="598291" y="3266363"/>
                </a:lnTo>
                <a:lnTo>
                  <a:pt x="598291" y="3616911"/>
                </a:lnTo>
                <a:lnTo>
                  <a:pt x="934660" y="3616911"/>
                </a:lnTo>
                <a:close/>
                <a:moveTo>
                  <a:pt x="934660" y="2901235"/>
                </a:moveTo>
                <a:lnTo>
                  <a:pt x="598291" y="2901235"/>
                </a:lnTo>
                <a:lnTo>
                  <a:pt x="598291" y="3251783"/>
                </a:lnTo>
                <a:lnTo>
                  <a:pt x="934660" y="3251783"/>
                </a:lnTo>
                <a:close/>
                <a:moveTo>
                  <a:pt x="934660" y="2536108"/>
                </a:moveTo>
                <a:lnTo>
                  <a:pt x="598291" y="2536108"/>
                </a:lnTo>
                <a:lnTo>
                  <a:pt x="598291" y="2886655"/>
                </a:lnTo>
                <a:lnTo>
                  <a:pt x="934660" y="2886655"/>
                </a:lnTo>
                <a:close/>
                <a:moveTo>
                  <a:pt x="934660" y="2170981"/>
                </a:moveTo>
                <a:lnTo>
                  <a:pt x="598291" y="2170981"/>
                </a:lnTo>
                <a:lnTo>
                  <a:pt x="598291" y="2521528"/>
                </a:lnTo>
                <a:lnTo>
                  <a:pt x="934660" y="2521528"/>
                </a:lnTo>
                <a:close/>
                <a:moveTo>
                  <a:pt x="934660" y="1805854"/>
                </a:moveTo>
                <a:lnTo>
                  <a:pt x="598291" y="1805854"/>
                </a:lnTo>
                <a:lnTo>
                  <a:pt x="598291" y="2156401"/>
                </a:lnTo>
                <a:lnTo>
                  <a:pt x="934660" y="2156401"/>
                </a:lnTo>
                <a:close/>
                <a:moveTo>
                  <a:pt x="934660" y="1440727"/>
                </a:moveTo>
                <a:lnTo>
                  <a:pt x="598291" y="1440727"/>
                </a:lnTo>
                <a:lnTo>
                  <a:pt x="598291" y="1791274"/>
                </a:lnTo>
                <a:lnTo>
                  <a:pt x="934660" y="1791274"/>
                </a:lnTo>
                <a:close/>
                <a:moveTo>
                  <a:pt x="934660" y="1075598"/>
                </a:moveTo>
                <a:lnTo>
                  <a:pt x="598291" y="1075598"/>
                </a:lnTo>
                <a:lnTo>
                  <a:pt x="598291" y="1426147"/>
                </a:lnTo>
                <a:lnTo>
                  <a:pt x="934660" y="1426147"/>
                </a:lnTo>
                <a:close/>
                <a:moveTo>
                  <a:pt x="934660" y="710474"/>
                </a:moveTo>
                <a:lnTo>
                  <a:pt x="598291" y="710474"/>
                </a:lnTo>
                <a:lnTo>
                  <a:pt x="598291" y="1061017"/>
                </a:lnTo>
                <a:lnTo>
                  <a:pt x="934660" y="1061017"/>
                </a:lnTo>
                <a:close/>
                <a:moveTo>
                  <a:pt x="934660" y="345347"/>
                </a:moveTo>
                <a:lnTo>
                  <a:pt x="598291" y="345347"/>
                </a:lnTo>
                <a:lnTo>
                  <a:pt x="598291" y="695893"/>
                </a:lnTo>
                <a:lnTo>
                  <a:pt x="934660" y="695893"/>
                </a:lnTo>
                <a:close/>
                <a:moveTo>
                  <a:pt x="1286249" y="12004282"/>
                </a:moveTo>
                <a:lnTo>
                  <a:pt x="949879" y="12004282"/>
                </a:lnTo>
                <a:lnTo>
                  <a:pt x="949879" y="12354830"/>
                </a:lnTo>
                <a:lnTo>
                  <a:pt x="1286249" y="12354830"/>
                </a:lnTo>
                <a:close/>
                <a:moveTo>
                  <a:pt x="1286249" y="11639155"/>
                </a:moveTo>
                <a:lnTo>
                  <a:pt x="949879" y="11639155"/>
                </a:lnTo>
                <a:lnTo>
                  <a:pt x="949879" y="11989703"/>
                </a:lnTo>
                <a:lnTo>
                  <a:pt x="1286249" y="11989703"/>
                </a:lnTo>
                <a:close/>
                <a:moveTo>
                  <a:pt x="1286249" y="11274028"/>
                </a:moveTo>
                <a:lnTo>
                  <a:pt x="949879" y="11274028"/>
                </a:lnTo>
                <a:lnTo>
                  <a:pt x="949879" y="11624575"/>
                </a:lnTo>
                <a:lnTo>
                  <a:pt x="1286249" y="11624575"/>
                </a:lnTo>
                <a:close/>
                <a:moveTo>
                  <a:pt x="1286249" y="10908900"/>
                </a:moveTo>
                <a:lnTo>
                  <a:pt x="949879" y="10908900"/>
                </a:lnTo>
                <a:lnTo>
                  <a:pt x="949879" y="11259448"/>
                </a:lnTo>
                <a:lnTo>
                  <a:pt x="1286249" y="11259448"/>
                </a:lnTo>
                <a:close/>
                <a:moveTo>
                  <a:pt x="1286249" y="10543772"/>
                </a:moveTo>
                <a:lnTo>
                  <a:pt x="949879" y="10543772"/>
                </a:lnTo>
                <a:lnTo>
                  <a:pt x="949879" y="10894320"/>
                </a:lnTo>
                <a:lnTo>
                  <a:pt x="1286249" y="10894320"/>
                </a:lnTo>
                <a:close/>
                <a:moveTo>
                  <a:pt x="1286249" y="10178645"/>
                </a:moveTo>
                <a:lnTo>
                  <a:pt x="949879" y="10178645"/>
                </a:lnTo>
                <a:lnTo>
                  <a:pt x="949879" y="10529192"/>
                </a:lnTo>
                <a:lnTo>
                  <a:pt x="1286249" y="10529192"/>
                </a:lnTo>
                <a:close/>
                <a:moveTo>
                  <a:pt x="1286249" y="9813518"/>
                </a:moveTo>
                <a:lnTo>
                  <a:pt x="949880" y="9813518"/>
                </a:lnTo>
                <a:lnTo>
                  <a:pt x="949879" y="10164065"/>
                </a:lnTo>
                <a:lnTo>
                  <a:pt x="1286249" y="10164065"/>
                </a:lnTo>
                <a:close/>
                <a:moveTo>
                  <a:pt x="1286249" y="9448390"/>
                </a:moveTo>
                <a:lnTo>
                  <a:pt x="949880" y="9448390"/>
                </a:lnTo>
                <a:lnTo>
                  <a:pt x="949880" y="9798938"/>
                </a:lnTo>
                <a:lnTo>
                  <a:pt x="1286249" y="9798938"/>
                </a:lnTo>
                <a:close/>
                <a:moveTo>
                  <a:pt x="1286249" y="9083262"/>
                </a:moveTo>
                <a:lnTo>
                  <a:pt x="949880" y="9083262"/>
                </a:lnTo>
                <a:lnTo>
                  <a:pt x="949880" y="9433810"/>
                </a:lnTo>
                <a:lnTo>
                  <a:pt x="1286249" y="9433810"/>
                </a:lnTo>
                <a:close/>
                <a:moveTo>
                  <a:pt x="1286249" y="8718135"/>
                </a:moveTo>
                <a:lnTo>
                  <a:pt x="949880" y="8718135"/>
                </a:lnTo>
                <a:lnTo>
                  <a:pt x="949880" y="9068682"/>
                </a:lnTo>
                <a:lnTo>
                  <a:pt x="1286249" y="9068682"/>
                </a:lnTo>
                <a:close/>
                <a:moveTo>
                  <a:pt x="1286249" y="8353008"/>
                </a:moveTo>
                <a:lnTo>
                  <a:pt x="949880" y="8353008"/>
                </a:lnTo>
                <a:lnTo>
                  <a:pt x="949880" y="8703555"/>
                </a:lnTo>
                <a:lnTo>
                  <a:pt x="1286249" y="8703555"/>
                </a:lnTo>
                <a:close/>
                <a:moveTo>
                  <a:pt x="1286249" y="7987881"/>
                </a:moveTo>
                <a:lnTo>
                  <a:pt x="949880" y="7987881"/>
                </a:lnTo>
                <a:lnTo>
                  <a:pt x="949880" y="8338428"/>
                </a:lnTo>
                <a:lnTo>
                  <a:pt x="1286249" y="8338428"/>
                </a:lnTo>
                <a:close/>
                <a:moveTo>
                  <a:pt x="1286249" y="7622754"/>
                </a:moveTo>
                <a:lnTo>
                  <a:pt x="949880" y="7622754"/>
                </a:lnTo>
                <a:lnTo>
                  <a:pt x="949880" y="7973301"/>
                </a:lnTo>
                <a:lnTo>
                  <a:pt x="1286249" y="7973301"/>
                </a:lnTo>
                <a:close/>
                <a:moveTo>
                  <a:pt x="1286249" y="7257625"/>
                </a:moveTo>
                <a:lnTo>
                  <a:pt x="949879" y="7257625"/>
                </a:lnTo>
                <a:lnTo>
                  <a:pt x="949880" y="7608174"/>
                </a:lnTo>
                <a:lnTo>
                  <a:pt x="1286249" y="7608174"/>
                </a:lnTo>
                <a:close/>
                <a:moveTo>
                  <a:pt x="1286249" y="6892501"/>
                </a:moveTo>
                <a:lnTo>
                  <a:pt x="949879" y="6892501"/>
                </a:lnTo>
                <a:lnTo>
                  <a:pt x="949879" y="7243044"/>
                </a:lnTo>
                <a:lnTo>
                  <a:pt x="1286249" y="7243044"/>
                </a:lnTo>
                <a:close/>
                <a:moveTo>
                  <a:pt x="1286249" y="6527374"/>
                </a:moveTo>
                <a:lnTo>
                  <a:pt x="949879" y="6527374"/>
                </a:lnTo>
                <a:lnTo>
                  <a:pt x="949879" y="6877920"/>
                </a:lnTo>
                <a:lnTo>
                  <a:pt x="1286249" y="6877920"/>
                </a:lnTo>
                <a:close/>
                <a:moveTo>
                  <a:pt x="1286249" y="6187383"/>
                </a:moveTo>
                <a:lnTo>
                  <a:pt x="949880" y="6187383"/>
                </a:lnTo>
                <a:lnTo>
                  <a:pt x="949880" y="6357302"/>
                </a:lnTo>
                <a:lnTo>
                  <a:pt x="949879" y="6357302"/>
                </a:lnTo>
                <a:lnTo>
                  <a:pt x="949879" y="6512794"/>
                </a:lnTo>
                <a:lnTo>
                  <a:pt x="1286249" y="6512794"/>
                </a:lnTo>
                <a:close/>
                <a:moveTo>
                  <a:pt x="1286250" y="5822255"/>
                </a:moveTo>
                <a:lnTo>
                  <a:pt x="949880" y="5822255"/>
                </a:lnTo>
                <a:lnTo>
                  <a:pt x="949880" y="6172803"/>
                </a:lnTo>
                <a:lnTo>
                  <a:pt x="1286250" y="6172803"/>
                </a:lnTo>
                <a:close/>
                <a:moveTo>
                  <a:pt x="1286250" y="5457129"/>
                </a:moveTo>
                <a:lnTo>
                  <a:pt x="949880" y="5457129"/>
                </a:lnTo>
                <a:lnTo>
                  <a:pt x="949880" y="5807676"/>
                </a:lnTo>
                <a:lnTo>
                  <a:pt x="1286250" y="5807676"/>
                </a:lnTo>
                <a:close/>
                <a:moveTo>
                  <a:pt x="1286250" y="5092001"/>
                </a:moveTo>
                <a:lnTo>
                  <a:pt x="949880" y="5092001"/>
                </a:lnTo>
                <a:lnTo>
                  <a:pt x="949880" y="5442548"/>
                </a:lnTo>
                <a:lnTo>
                  <a:pt x="1286250" y="5442548"/>
                </a:lnTo>
                <a:close/>
                <a:moveTo>
                  <a:pt x="1286250" y="4726873"/>
                </a:moveTo>
                <a:lnTo>
                  <a:pt x="949880" y="4726873"/>
                </a:lnTo>
                <a:lnTo>
                  <a:pt x="949880" y="5077421"/>
                </a:lnTo>
                <a:lnTo>
                  <a:pt x="1286250" y="5077421"/>
                </a:lnTo>
                <a:close/>
                <a:moveTo>
                  <a:pt x="1286250" y="4361745"/>
                </a:moveTo>
                <a:lnTo>
                  <a:pt x="949880" y="4361745"/>
                </a:lnTo>
                <a:lnTo>
                  <a:pt x="949880" y="4712293"/>
                </a:lnTo>
                <a:lnTo>
                  <a:pt x="1286250" y="4712293"/>
                </a:lnTo>
                <a:close/>
                <a:moveTo>
                  <a:pt x="1286250" y="3996618"/>
                </a:moveTo>
                <a:lnTo>
                  <a:pt x="949880" y="3996618"/>
                </a:lnTo>
                <a:lnTo>
                  <a:pt x="949880" y="4347165"/>
                </a:lnTo>
                <a:lnTo>
                  <a:pt x="1286250" y="4347165"/>
                </a:lnTo>
                <a:close/>
                <a:moveTo>
                  <a:pt x="1286250" y="3631491"/>
                </a:moveTo>
                <a:lnTo>
                  <a:pt x="949881" y="3631491"/>
                </a:lnTo>
                <a:lnTo>
                  <a:pt x="949880" y="3982038"/>
                </a:lnTo>
                <a:lnTo>
                  <a:pt x="1286250" y="3982038"/>
                </a:lnTo>
                <a:close/>
                <a:moveTo>
                  <a:pt x="1286250" y="3266363"/>
                </a:moveTo>
                <a:lnTo>
                  <a:pt x="949881" y="3266363"/>
                </a:lnTo>
                <a:lnTo>
                  <a:pt x="949881" y="3616911"/>
                </a:lnTo>
                <a:lnTo>
                  <a:pt x="1286250" y="3616911"/>
                </a:lnTo>
                <a:close/>
                <a:moveTo>
                  <a:pt x="1286250" y="2901235"/>
                </a:moveTo>
                <a:lnTo>
                  <a:pt x="949881" y="2901235"/>
                </a:lnTo>
                <a:lnTo>
                  <a:pt x="949881" y="3251783"/>
                </a:lnTo>
                <a:lnTo>
                  <a:pt x="1286250" y="3251783"/>
                </a:lnTo>
                <a:close/>
                <a:moveTo>
                  <a:pt x="1286250" y="2536108"/>
                </a:moveTo>
                <a:lnTo>
                  <a:pt x="949881" y="2536108"/>
                </a:lnTo>
                <a:lnTo>
                  <a:pt x="949881" y="2886655"/>
                </a:lnTo>
                <a:lnTo>
                  <a:pt x="1286250" y="2886655"/>
                </a:lnTo>
                <a:close/>
                <a:moveTo>
                  <a:pt x="1286250" y="2170981"/>
                </a:moveTo>
                <a:lnTo>
                  <a:pt x="949881" y="2170981"/>
                </a:lnTo>
                <a:lnTo>
                  <a:pt x="949881" y="2521528"/>
                </a:lnTo>
                <a:lnTo>
                  <a:pt x="1286250" y="2521528"/>
                </a:lnTo>
                <a:close/>
                <a:moveTo>
                  <a:pt x="1286250" y="1805854"/>
                </a:moveTo>
                <a:lnTo>
                  <a:pt x="949881" y="1805854"/>
                </a:lnTo>
                <a:lnTo>
                  <a:pt x="949881" y="2156401"/>
                </a:lnTo>
                <a:lnTo>
                  <a:pt x="1286250" y="2156401"/>
                </a:lnTo>
                <a:close/>
                <a:moveTo>
                  <a:pt x="1286250" y="1440727"/>
                </a:moveTo>
                <a:lnTo>
                  <a:pt x="949881" y="1440727"/>
                </a:lnTo>
                <a:lnTo>
                  <a:pt x="949881" y="1791274"/>
                </a:lnTo>
                <a:lnTo>
                  <a:pt x="1286250" y="1791274"/>
                </a:lnTo>
                <a:close/>
                <a:moveTo>
                  <a:pt x="1286250" y="1075598"/>
                </a:moveTo>
                <a:lnTo>
                  <a:pt x="949880" y="1075598"/>
                </a:lnTo>
                <a:lnTo>
                  <a:pt x="949881" y="1426147"/>
                </a:lnTo>
                <a:lnTo>
                  <a:pt x="1286250" y="1426147"/>
                </a:lnTo>
                <a:close/>
                <a:moveTo>
                  <a:pt x="1286250" y="710474"/>
                </a:moveTo>
                <a:lnTo>
                  <a:pt x="949880" y="710474"/>
                </a:lnTo>
                <a:lnTo>
                  <a:pt x="949880" y="1061017"/>
                </a:lnTo>
                <a:lnTo>
                  <a:pt x="1286250" y="1061017"/>
                </a:lnTo>
                <a:close/>
                <a:moveTo>
                  <a:pt x="1286250" y="345347"/>
                </a:moveTo>
                <a:lnTo>
                  <a:pt x="949880" y="345347"/>
                </a:lnTo>
                <a:lnTo>
                  <a:pt x="949880" y="695893"/>
                </a:lnTo>
                <a:lnTo>
                  <a:pt x="1286250" y="695893"/>
                </a:lnTo>
                <a:close/>
                <a:moveTo>
                  <a:pt x="1637839" y="12004284"/>
                </a:moveTo>
                <a:lnTo>
                  <a:pt x="1301469" y="12004282"/>
                </a:lnTo>
                <a:lnTo>
                  <a:pt x="1301469" y="12354830"/>
                </a:lnTo>
                <a:lnTo>
                  <a:pt x="1637839" y="12354830"/>
                </a:lnTo>
                <a:close/>
                <a:moveTo>
                  <a:pt x="1637839" y="11639156"/>
                </a:moveTo>
                <a:lnTo>
                  <a:pt x="1301469" y="11639155"/>
                </a:lnTo>
                <a:lnTo>
                  <a:pt x="1301469" y="11989703"/>
                </a:lnTo>
                <a:lnTo>
                  <a:pt x="1637839" y="11989703"/>
                </a:lnTo>
                <a:close/>
                <a:moveTo>
                  <a:pt x="1637839" y="11274028"/>
                </a:moveTo>
                <a:lnTo>
                  <a:pt x="1301469" y="11274028"/>
                </a:lnTo>
                <a:lnTo>
                  <a:pt x="1301469" y="11624575"/>
                </a:lnTo>
                <a:lnTo>
                  <a:pt x="1637839" y="11624575"/>
                </a:lnTo>
                <a:close/>
                <a:moveTo>
                  <a:pt x="1637839" y="10908901"/>
                </a:moveTo>
                <a:lnTo>
                  <a:pt x="1301469" y="10908900"/>
                </a:lnTo>
                <a:lnTo>
                  <a:pt x="1301469" y="11259448"/>
                </a:lnTo>
                <a:lnTo>
                  <a:pt x="1637839" y="11259448"/>
                </a:lnTo>
                <a:close/>
                <a:moveTo>
                  <a:pt x="1637839" y="10543773"/>
                </a:moveTo>
                <a:lnTo>
                  <a:pt x="1301469" y="10543772"/>
                </a:lnTo>
                <a:lnTo>
                  <a:pt x="1301469" y="10894320"/>
                </a:lnTo>
                <a:lnTo>
                  <a:pt x="1637839" y="10894320"/>
                </a:lnTo>
                <a:close/>
                <a:moveTo>
                  <a:pt x="1637839" y="10178645"/>
                </a:moveTo>
                <a:lnTo>
                  <a:pt x="1301469" y="10178645"/>
                </a:lnTo>
                <a:lnTo>
                  <a:pt x="1301469" y="10529192"/>
                </a:lnTo>
                <a:lnTo>
                  <a:pt x="1637839" y="10529192"/>
                </a:lnTo>
                <a:close/>
                <a:moveTo>
                  <a:pt x="1637839" y="9813518"/>
                </a:moveTo>
                <a:lnTo>
                  <a:pt x="1301470" y="9813518"/>
                </a:lnTo>
                <a:lnTo>
                  <a:pt x="1301469" y="10164065"/>
                </a:lnTo>
                <a:lnTo>
                  <a:pt x="1637839" y="10164065"/>
                </a:lnTo>
                <a:close/>
                <a:moveTo>
                  <a:pt x="1637839" y="9448390"/>
                </a:moveTo>
                <a:lnTo>
                  <a:pt x="1301470" y="9448390"/>
                </a:lnTo>
                <a:lnTo>
                  <a:pt x="1301470" y="9798938"/>
                </a:lnTo>
                <a:lnTo>
                  <a:pt x="1637839" y="9798938"/>
                </a:lnTo>
                <a:close/>
                <a:moveTo>
                  <a:pt x="1637839" y="9083262"/>
                </a:moveTo>
                <a:lnTo>
                  <a:pt x="1301470" y="9083262"/>
                </a:lnTo>
                <a:lnTo>
                  <a:pt x="1301470" y="9433810"/>
                </a:lnTo>
                <a:lnTo>
                  <a:pt x="1637839" y="9433810"/>
                </a:lnTo>
                <a:close/>
                <a:moveTo>
                  <a:pt x="1637839" y="8718135"/>
                </a:moveTo>
                <a:lnTo>
                  <a:pt x="1301470" y="8718135"/>
                </a:lnTo>
                <a:lnTo>
                  <a:pt x="1301470" y="9068682"/>
                </a:lnTo>
                <a:lnTo>
                  <a:pt x="1637839" y="9068682"/>
                </a:lnTo>
                <a:close/>
                <a:moveTo>
                  <a:pt x="1637839" y="8353008"/>
                </a:moveTo>
                <a:lnTo>
                  <a:pt x="1301470" y="8353008"/>
                </a:lnTo>
                <a:lnTo>
                  <a:pt x="1301470" y="8703555"/>
                </a:lnTo>
                <a:lnTo>
                  <a:pt x="1637839" y="8703555"/>
                </a:lnTo>
                <a:close/>
                <a:moveTo>
                  <a:pt x="1637839" y="7987881"/>
                </a:moveTo>
                <a:lnTo>
                  <a:pt x="1301470" y="7987881"/>
                </a:lnTo>
                <a:lnTo>
                  <a:pt x="1301470" y="8338428"/>
                </a:lnTo>
                <a:lnTo>
                  <a:pt x="1637839" y="8338428"/>
                </a:lnTo>
                <a:close/>
                <a:moveTo>
                  <a:pt x="1637839" y="7622754"/>
                </a:moveTo>
                <a:lnTo>
                  <a:pt x="1301470" y="7622754"/>
                </a:lnTo>
                <a:lnTo>
                  <a:pt x="1301470" y="7973301"/>
                </a:lnTo>
                <a:lnTo>
                  <a:pt x="1637839" y="7973301"/>
                </a:lnTo>
                <a:close/>
                <a:moveTo>
                  <a:pt x="1637839" y="7257625"/>
                </a:moveTo>
                <a:lnTo>
                  <a:pt x="1301470" y="7257625"/>
                </a:lnTo>
                <a:lnTo>
                  <a:pt x="1301470" y="7608174"/>
                </a:lnTo>
                <a:lnTo>
                  <a:pt x="1637839" y="7608174"/>
                </a:lnTo>
                <a:close/>
                <a:moveTo>
                  <a:pt x="1637839" y="6892501"/>
                </a:moveTo>
                <a:lnTo>
                  <a:pt x="1301469" y="6892501"/>
                </a:lnTo>
                <a:lnTo>
                  <a:pt x="1301470" y="7243044"/>
                </a:lnTo>
                <a:lnTo>
                  <a:pt x="1637839" y="7243044"/>
                </a:lnTo>
                <a:close/>
                <a:moveTo>
                  <a:pt x="1637839" y="6527374"/>
                </a:moveTo>
                <a:lnTo>
                  <a:pt x="1301469" y="6527374"/>
                </a:lnTo>
                <a:lnTo>
                  <a:pt x="1301469" y="6877920"/>
                </a:lnTo>
                <a:lnTo>
                  <a:pt x="1637839" y="6877920"/>
                </a:lnTo>
                <a:close/>
                <a:moveTo>
                  <a:pt x="1637839" y="6187385"/>
                </a:moveTo>
                <a:lnTo>
                  <a:pt x="1301470" y="6187383"/>
                </a:lnTo>
                <a:lnTo>
                  <a:pt x="1301470" y="6357302"/>
                </a:lnTo>
                <a:lnTo>
                  <a:pt x="1301469" y="6357302"/>
                </a:lnTo>
                <a:lnTo>
                  <a:pt x="1301469" y="6512794"/>
                </a:lnTo>
                <a:lnTo>
                  <a:pt x="1637839" y="6512794"/>
                </a:lnTo>
                <a:close/>
                <a:moveTo>
                  <a:pt x="1637840" y="5822257"/>
                </a:moveTo>
                <a:lnTo>
                  <a:pt x="1301470" y="5822255"/>
                </a:lnTo>
                <a:lnTo>
                  <a:pt x="1301470" y="6172803"/>
                </a:lnTo>
                <a:lnTo>
                  <a:pt x="1637840" y="6172803"/>
                </a:lnTo>
                <a:close/>
                <a:moveTo>
                  <a:pt x="1637840" y="5457129"/>
                </a:moveTo>
                <a:lnTo>
                  <a:pt x="1301470" y="5457129"/>
                </a:lnTo>
                <a:lnTo>
                  <a:pt x="1301470" y="5807676"/>
                </a:lnTo>
                <a:lnTo>
                  <a:pt x="1637840" y="5807676"/>
                </a:lnTo>
                <a:close/>
                <a:moveTo>
                  <a:pt x="1637840" y="5092001"/>
                </a:moveTo>
                <a:lnTo>
                  <a:pt x="1301470" y="5092001"/>
                </a:lnTo>
                <a:lnTo>
                  <a:pt x="1301470" y="5442548"/>
                </a:lnTo>
                <a:lnTo>
                  <a:pt x="1637840" y="5442548"/>
                </a:lnTo>
                <a:close/>
                <a:moveTo>
                  <a:pt x="1637840" y="4726874"/>
                </a:moveTo>
                <a:lnTo>
                  <a:pt x="1301470" y="4726873"/>
                </a:lnTo>
                <a:lnTo>
                  <a:pt x="1301470" y="5077421"/>
                </a:lnTo>
                <a:lnTo>
                  <a:pt x="1637840" y="5077421"/>
                </a:lnTo>
                <a:close/>
                <a:moveTo>
                  <a:pt x="1637840" y="4361746"/>
                </a:moveTo>
                <a:lnTo>
                  <a:pt x="1301470" y="4361745"/>
                </a:lnTo>
                <a:lnTo>
                  <a:pt x="1301470" y="4712293"/>
                </a:lnTo>
                <a:lnTo>
                  <a:pt x="1637840" y="4712293"/>
                </a:lnTo>
                <a:close/>
                <a:moveTo>
                  <a:pt x="1637840" y="3996618"/>
                </a:moveTo>
                <a:lnTo>
                  <a:pt x="1301470" y="3996618"/>
                </a:lnTo>
                <a:lnTo>
                  <a:pt x="1301470" y="4347165"/>
                </a:lnTo>
                <a:lnTo>
                  <a:pt x="1637840" y="4347165"/>
                </a:lnTo>
                <a:close/>
                <a:moveTo>
                  <a:pt x="1637840" y="3631491"/>
                </a:moveTo>
                <a:lnTo>
                  <a:pt x="1301471" y="3631491"/>
                </a:lnTo>
                <a:lnTo>
                  <a:pt x="1301470" y="3982038"/>
                </a:lnTo>
                <a:lnTo>
                  <a:pt x="1637840" y="3982038"/>
                </a:lnTo>
                <a:close/>
                <a:moveTo>
                  <a:pt x="1637840" y="3266363"/>
                </a:moveTo>
                <a:lnTo>
                  <a:pt x="1301471" y="3266363"/>
                </a:lnTo>
                <a:lnTo>
                  <a:pt x="1301471" y="3616911"/>
                </a:lnTo>
                <a:lnTo>
                  <a:pt x="1637840" y="3616911"/>
                </a:lnTo>
                <a:close/>
                <a:moveTo>
                  <a:pt x="1637840" y="2901235"/>
                </a:moveTo>
                <a:lnTo>
                  <a:pt x="1301471" y="2901235"/>
                </a:lnTo>
                <a:lnTo>
                  <a:pt x="1301471" y="3251783"/>
                </a:lnTo>
                <a:lnTo>
                  <a:pt x="1637840" y="3251783"/>
                </a:lnTo>
                <a:close/>
                <a:moveTo>
                  <a:pt x="1637840" y="2536108"/>
                </a:moveTo>
                <a:lnTo>
                  <a:pt x="1301471" y="2536108"/>
                </a:lnTo>
                <a:lnTo>
                  <a:pt x="1301471" y="2886655"/>
                </a:lnTo>
                <a:lnTo>
                  <a:pt x="1637840" y="2886655"/>
                </a:lnTo>
                <a:close/>
                <a:moveTo>
                  <a:pt x="1637840" y="2170981"/>
                </a:moveTo>
                <a:lnTo>
                  <a:pt x="1301471" y="2170981"/>
                </a:lnTo>
                <a:lnTo>
                  <a:pt x="1301471" y="2521528"/>
                </a:lnTo>
                <a:lnTo>
                  <a:pt x="1637840" y="2521528"/>
                </a:lnTo>
                <a:close/>
                <a:moveTo>
                  <a:pt x="1637840" y="1805854"/>
                </a:moveTo>
                <a:lnTo>
                  <a:pt x="1301471" y="1805854"/>
                </a:lnTo>
                <a:lnTo>
                  <a:pt x="1301471" y="2156401"/>
                </a:lnTo>
                <a:lnTo>
                  <a:pt x="1637840" y="2156401"/>
                </a:lnTo>
                <a:close/>
                <a:moveTo>
                  <a:pt x="1637840" y="1440727"/>
                </a:moveTo>
                <a:lnTo>
                  <a:pt x="1301471" y="1440727"/>
                </a:lnTo>
                <a:lnTo>
                  <a:pt x="1301471" y="1791274"/>
                </a:lnTo>
                <a:lnTo>
                  <a:pt x="1637840" y="1791274"/>
                </a:lnTo>
                <a:close/>
                <a:moveTo>
                  <a:pt x="1637840" y="1075598"/>
                </a:moveTo>
                <a:lnTo>
                  <a:pt x="1301471" y="1075598"/>
                </a:lnTo>
                <a:lnTo>
                  <a:pt x="1301471" y="1426147"/>
                </a:lnTo>
                <a:lnTo>
                  <a:pt x="1637840" y="1426147"/>
                </a:lnTo>
                <a:close/>
                <a:moveTo>
                  <a:pt x="1637840" y="710474"/>
                </a:moveTo>
                <a:lnTo>
                  <a:pt x="1301470" y="710474"/>
                </a:lnTo>
                <a:lnTo>
                  <a:pt x="1301471" y="1061017"/>
                </a:lnTo>
                <a:lnTo>
                  <a:pt x="1637840" y="1061017"/>
                </a:lnTo>
                <a:close/>
                <a:moveTo>
                  <a:pt x="1637840" y="345347"/>
                </a:moveTo>
                <a:lnTo>
                  <a:pt x="1301470" y="345347"/>
                </a:lnTo>
                <a:lnTo>
                  <a:pt x="1301470" y="695893"/>
                </a:lnTo>
                <a:lnTo>
                  <a:pt x="1637840" y="695893"/>
                </a:lnTo>
                <a:close/>
                <a:moveTo>
                  <a:pt x="1989429" y="12004284"/>
                </a:moveTo>
                <a:lnTo>
                  <a:pt x="1653059" y="12004284"/>
                </a:lnTo>
                <a:lnTo>
                  <a:pt x="1653059" y="12354830"/>
                </a:lnTo>
                <a:lnTo>
                  <a:pt x="1989429" y="12354830"/>
                </a:lnTo>
                <a:close/>
                <a:moveTo>
                  <a:pt x="1989429" y="11639156"/>
                </a:moveTo>
                <a:lnTo>
                  <a:pt x="1653059" y="11639156"/>
                </a:lnTo>
                <a:lnTo>
                  <a:pt x="1653059" y="11989703"/>
                </a:lnTo>
                <a:lnTo>
                  <a:pt x="1989429" y="11989703"/>
                </a:lnTo>
                <a:close/>
                <a:moveTo>
                  <a:pt x="1989429" y="11274028"/>
                </a:moveTo>
                <a:lnTo>
                  <a:pt x="1653059" y="11274028"/>
                </a:lnTo>
                <a:lnTo>
                  <a:pt x="1653059" y="11624575"/>
                </a:lnTo>
                <a:lnTo>
                  <a:pt x="1989429" y="11624575"/>
                </a:lnTo>
                <a:close/>
                <a:moveTo>
                  <a:pt x="1989429" y="10908901"/>
                </a:moveTo>
                <a:lnTo>
                  <a:pt x="1653059" y="10908901"/>
                </a:lnTo>
                <a:lnTo>
                  <a:pt x="1653059" y="11259448"/>
                </a:lnTo>
                <a:lnTo>
                  <a:pt x="1989429" y="11259448"/>
                </a:lnTo>
                <a:close/>
                <a:moveTo>
                  <a:pt x="1989429" y="10543773"/>
                </a:moveTo>
                <a:lnTo>
                  <a:pt x="1653059" y="10543773"/>
                </a:lnTo>
                <a:lnTo>
                  <a:pt x="1653059" y="10894320"/>
                </a:lnTo>
                <a:lnTo>
                  <a:pt x="1989429" y="10894320"/>
                </a:lnTo>
                <a:close/>
                <a:moveTo>
                  <a:pt x="1989429" y="10178645"/>
                </a:moveTo>
                <a:lnTo>
                  <a:pt x="1653059" y="10178645"/>
                </a:lnTo>
                <a:lnTo>
                  <a:pt x="1653059" y="10529192"/>
                </a:lnTo>
                <a:lnTo>
                  <a:pt x="1989429" y="10529192"/>
                </a:lnTo>
                <a:close/>
                <a:moveTo>
                  <a:pt x="1989429" y="9813518"/>
                </a:moveTo>
                <a:lnTo>
                  <a:pt x="1653059" y="9813518"/>
                </a:lnTo>
                <a:lnTo>
                  <a:pt x="1653059" y="10164065"/>
                </a:lnTo>
                <a:lnTo>
                  <a:pt x="1989429" y="10164065"/>
                </a:lnTo>
                <a:close/>
                <a:moveTo>
                  <a:pt x="1989429" y="9448390"/>
                </a:moveTo>
                <a:lnTo>
                  <a:pt x="1653059" y="9448390"/>
                </a:lnTo>
                <a:lnTo>
                  <a:pt x="1653059" y="9798938"/>
                </a:lnTo>
                <a:lnTo>
                  <a:pt x="1989429" y="9798938"/>
                </a:lnTo>
                <a:close/>
                <a:moveTo>
                  <a:pt x="1989429" y="9083262"/>
                </a:moveTo>
                <a:lnTo>
                  <a:pt x="1653059" y="9083262"/>
                </a:lnTo>
                <a:lnTo>
                  <a:pt x="1653059" y="9433810"/>
                </a:lnTo>
                <a:lnTo>
                  <a:pt x="1989429" y="9433810"/>
                </a:lnTo>
                <a:close/>
                <a:moveTo>
                  <a:pt x="1989429" y="8718135"/>
                </a:moveTo>
                <a:lnTo>
                  <a:pt x="1653059" y="8718135"/>
                </a:lnTo>
                <a:lnTo>
                  <a:pt x="1653059" y="9068682"/>
                </a:lnTo>
                <a:lnTo>
                  <a:pt x="1989429" y="9068682"/>
                </a:lnTo>
                <a:close/>
                <a:moveTo>
                  <a:pt x="1989429" y="8353008"/>
                </a:moveTo>
                <a:lnTo>
                  <a:pt x="1653059" y="8353008"/>
                </a:lnTo>
                <a:lnTo>
                  <a:pt x="1653059" y="8703555"/>
                </a:lnTo>
                <a:lnTo>
                  <a:pt x="1989429" y="8703555"/>
                </a:lnTo>
                <a:close/>
                <a:moveTo>
                  <a:pt x="1989429" y="7987881"/>
                </a:moveTo>
                <a:lnTo>
                  <a:pt x="1653059" y="7987881"/>
                </a:lnTo>
                <a:lnTo>
                  <a:pt x="1653059" y="8338428"/>
                </a:lnTo>
                <a:lnTo>
                  <a:pt x="1989429" y="8338428"/>
                </a:lnTo>
                <a:close/>
                <a:moveTo>
                  <a:pt x="1989429" y="7622754"/>
                </a:moveTo>
                <a:lnTo>
                  <a:pt x="1653059" y="7622754"/>
                </a:lnTo>
                <a:lnTo>
                  <a:pt x="1653059" y="7973301"/>
                </a:lnTo>
                <a:lnTo>
                  <a:pt x="1989429" y="7973301"/>
                </a:lnTo>
                <a:close/>
                <a:moveTo>
                  <a:pt x="1989429" y="7257625"/>
                </a:moveTo>
                <a:lnTo>
                  <a:pt x="1653059" y="7257625"/>
                </a:lnTo>
                <a:lnTo>
                  <a:pt x="1653059" y="7608174"/>
                </a:lnTo>
                <a:lnTo>
                  <a:pt x="1989429" y="7608174"/>
                </a:lnTo>
                <a:close/>
                <a:moveTo>
                  <a:pt x="1989429" y="6892501"/>
                </a:moveTo>
                <a:lnTo>
                  <a:pt x="1653059" y="6892501"/>
                </a:lnTo>
                <a:lnTo>
                  <a:pt x="1653059" y="7243044"/>
                </a:lnTo>
                <a:lnTo>
                  <a:pt x="1989429" y="7243044"/>
                </a:lnTo>
                <a:close/>
                <a:moveTo>
                  <a:pt x="1989429" y="6527374"/>
                </a:moveTo>
                <a:lnTo>
                  <a:pt x="1653059" y="6527374"/>
                </a:lnTo>
                <a:lnTo>
                  <a:pt x="1653059" y="6877920"/>
                </a:lnTo>
                <a:lnTo>
                  <a:pt x="1989429" y="6877920"/>
                </a:lnTo>
                <a:close/>
                <a:moveTo>
                  <a:pt x="1989429" y="6187385"/>
                </a:moveTo>
                <a:lnTo>
                  <a:pt x="1653060" y="6187385"/>
                </a:lnTo>
                <a:lnTo>
                  <a:pt x="1653060" y="6357302"/>
                </a:lnTo>
                <a:lnTo>
                  <a:pt x="1653059" y="6357302"/>
                </a:lnTo>
                <a:lnTo>
                  <a:pt x="1653059" y="6512794"/>
                </a:lnTo>
                <a:lnTo>
                  <a:pt x="1989429" y="6512794"/>
                </a:lnTo>
                <a:close/>
                <a:moveTo>
                  <a:pt x="1989430" y="5822257"/>
                </a:moveTo>
                <a:lnTo>
                  <a:pt x="1653060" y="5822257"/>
                </a:lnTo>
                <a:lnTo>
                  <a:pt x="1653060" y="6172803"/>
                </a:lnTo>
                <a:lnTo>
                  <a:pt x="1989430" y="6172803"/>
                </a:lnTo>
                <a:close/>
                <a:moveTo>
                  <a:pt x="1989430" y="5457129"/>
                </a:moveTo>
                <a:lnTo>
                  <a:pt x="1653060" y="5457129"/>
                </a:lnTo>
                <a:lnTo>
                  <a:pt x="1653060" y="5807676"/>
                </a:lnTo>
                <a:lnTo>
                  <a:pt x="1989430" y="5807676"/>
                </a:lnTo>
                <a:close/>
                <a:moveTo>
                  <a:pt x="1989430" y="5092001"/>
                </a:moveTo>
                <a:lnTo>
                  <a:pt x="1653060" y="5092001"/>
                </a:lnTo>
                <a:lnTo>
                  <a:pt x="1653060" y="5442548"/>
                </a:lnTo>
                <a:lnTo>
                  <a:pt x="1989430" y="5442548"/>
                </a:lnTo>
                <a:close/>
                <a:moveTo>
                  <a:pt x="1989430" y="4726874"/>
                </a:moveTo>
                <a:lnTo>
                  <a:pt x="1653060" y="4726874"/>
                </a:lnTo>
                <a:lnTo>
                  <a:pt x="1653060" y="5077421"/>
                </a:lnTo>
                <a:lnTo>
                  <a:pt x="1989430" y="5077421"/>
                </a:lnTo>
                <a:close/>
                <a:moveTo>
                  <a:pt x="1989430" y="4361746"/>
                </a:moveTo>
                <a:lnTo>
                  <a:pt x="1653060" y="4361746"/>
                </a:lnTo>
                <a:lnTo>
                  <a:pt x="1653060" y="4712293"/>
                </a:lnTo>
                <a:lnTo>
                  <a:pt x="1989430" y="4712293"/>
                </a:lnTo>
                <a:close/>
                <a:moveTo>
                  <a:pt x="1989430" y="3996618"/>
                </a:moveTo>
                <a:lnTo>
                  <a:pt x="1653060" y="3996618"/>
                </a:lnTo>
                <a:lnTo>
                  <a:pt x="1653060" y="4347165"/>
                </a:lnTo>
                <a:lnTo>
                  <a:pt x="1989430" y="4347165"/>
                </a:lnTo>
                <a:close/>
                <a:moveTo>
                  <a:pt x="1989430" y="3631491"/>
                </a:moveTo>
                <a:lnTo>
                  <a:pt x="1653060" y="3631491"/>
                </a:lnTo>
                <a:lnTo>
                  <a:pt x="1653060" y="3982038"/>
                </a:lnTo>
                <a:lnTo>
                  <a:pt x="1989430" y="3982038"/>
                </a:lnTo>
                <a:close/>
                <a:moveTo>
                  <a:pt x="1989430" y="3266363"/>
                </a:moveTo>
                <a:lnTo>
                  <a:pt x="1653060" y="3266363"/>
                </a:lnTo>
                <a:lnTo>
                  <a:pt x="1653060" y="3616911"/>
                </a:lnTo>
                <a:lnTo>
                  <a:pt x="1989430" y="3616911"/>
                </a:lnTo>
                <a:close/>
                <a:moveTo>
                  <a:pt x="1989430" y="2901235"/>
                </a:moveTo>
                <a:lnTo>
                  <a:pt x="1653060" y="2901235"/>
                </a:lnTo>
                <a:lnTo>
                  <a:pt x="1653060" y="3251783"/>
                </a:lnTo>
                <a:lnTo>
                  <a:pt x="1989430" y="3251783"/>
                </a:lnTo>
                <a:close/>
                <a:moveTo>
                  <a:pt x="1989430" y="2536108"/>
                </a:moveTo>
                <a:lnTo>
                  <a:pt x="1653060" y="2536108"/>
                </a:lnTo>
                <a:lnTo>
                  <a:pt x="1653060" y="2886655"/>
                </a:lnTo>
                <a:lnTo>
                  <a:pt x="1989430" y="2886655"/>
                </a:lnTo>
                <a:close/>
                <a:moveTo>
                  <a:pt x="1989430" y="2170981"/>
                </a:moveTo>
                <a:lnTo>
                  <a:pt x="1653060" y="2170981"/>
                </a:lnTo>
                <a:lnTo>
                  <a:pt x="1653060" y="2521528"/>
                </a:lnTo>
                <a:lnTo>
                  <a:pt x="1989430" y="2521528"/>
                </a:lnTo>
                <a:close/>
                <a:moveTo>
                  <a:pt x="1989430" y="1805854"/>
                </a:moveTo>
                <a:lnTo>
                  <a:pt x="1653060" y="1805854"/>
                </a:lnTo>
                <a:lnTo>
                  <a:pt x="1653060" y="2156401"/>
                </a:lnTo>
                <a:lnTo>
                  <a:pt x="1989430" y="2156401"/>
                </a:lnTo>
                <a:close/>
                <a:moveTo>
                  <a:pt x="1989430" y="1440727"/>
                </a:moveTo>
                <a:lnTo>
                  <a:pt x="1653060" y="1440727"/>
                </a:lnTo>
                <a:lnTo>
                  <a:pt x="1653060" y="1791274"/>
                </a:lnTo>
                <a:lnTo>
                  <a:pt x="1989430" y="1791274"/>
                </a:lnTo>
                <a:close/>
                <a:moveTo>
                  <a:pt x="1989430" y="1075598"/>
                </a:moveTo>
                <a:lnTo>
                  <a:pt x="1653060" y="1075598"/>
                </a:lnTo>
                <a:lnTo>
                  <a:pt x="1653060" y="1426147"/>
                </a:lnTo>
                <a:lnTo>
                  <a:pt x="1989430" y="1426147"/>
                </a:lnTo>
                <a:close/>
                <a:moveTo>
                  <a:pt x="1989430" y="710474"/>
                </a:moveTo>
                <a:lnTo>
                  <a:pt x="1653060" y="710474"/>
                </a:lnTo>
                <a:lnTo>
                  <a:pt x="1653060" y="1061017"/>
                </a:lnTo>
                <a:lnTo>
                  <a:pt x="1989430" y="1061017"/>
                </a:lnTo>
                <a:close/>
                <a:moveTo>
                  <a:pt x="1989430" y="345347"/>
                </a:moveTo>
                <a:lnTo>
                  <a:pt x="1653060" y="345347"/>
                </a:lnTo>
                <a:lnTo>
                  <a:pt x="1653060" y="695893"/>
                </a:lnTo>
                <a:lnTo>
                  <a:pt x="1989430" y="695893"/>
                </a:lnTo>
                <a:close/>
                <a:moveTo>
                  <a:pt x="2341019" y="12004284"/>
                </a:moveTo>
                <a:lnTo>
                  <a:pt x="2004649" y="12004284"/>
                </a:lnTo>
                <a:lnTo>
                  <a:pt x="2004649" y="12354830"/>
                </a:lnTo>
                <a:lnTo>
                  <a:pt x="2341019" y="12354830"/>
                </a:lnTo>
                <a:close/>
                <a:moveTo>
                  <a:pt x="2341019" y="11639156"/>
                </a:moveTo>
                <a:lnTo>
                  <a:pt x="2004649" y="11639156"/>
                </a:lnTo>
                <a:lnTo>
                  <a:pt x="2004649" y="11989703"/>
                </a:lnTo>
                <a:lnTo>
                  <a:pt x="2341019" y="11989703"/>
                </a:lnTo>
                <a:close/>
                <a:moveTo>
                  <a:pt x="2341019" y="11274028"/>
                </a:moveTo>
                <a:lnTo>
                  <a:pt x="2004649" y="11274028"/>
                </a:lnTo>
                <a:lnTo>
                  <a:pt x="2004649" y="11624575"/>
                </a:lnTo>
                <a:lnTo>
                  <a:pt x="2341019" y="11624575"/>
                </a:lnTo>
                <a:close/>
                <a:moveTo>
                  <a:pt x="2341019" y="10908901"/>
                </a:moveTo>
                <a:lnTo>
                  <a:pt x="2004649" y="10908901"/>
                </a:lnTo>
                <a:lnTo>
                  <a:pt x="2004649" y="11259448"/>
                </a:lnTo>
                <a:lnTo>
                  <a:pt x="2341019" y="11259448"/>
                </a:lnTo>
                <a:close/>
                <a:moveTo>
                  <a:pt x="2341020" y="10543773"/>
                </a:moveTo>
                <a:lnTo>
                  <a:pt x="2004649" y="10543773"/>
                </a:lnTo>
                <a:lnTo>
                  <a:pt x="2004649" y="10894320"/>
                </a:lnTo>
                <a:lnTo>
                  <a:pt x="2341019" y="10894320"/>
                </a:lnTo>
                <a:close/>
                <a:moveTo>
                  <a:pt x="2341020" y="10178645"/>
                </a:moveTo>
                <a:lnTo>
                  <a:pt x="2004649" y="10178645"/>
                </a:lnTo>
                <a:lnTo>
                  <a:pt x="2004649" y="10529192"/>
                </a:lnTo>
                <a:lnTo>
                  <a:pt x="2341020" y="10529192"/>
                </a:lnTo>
                <a:close/>
                <a:moveTo>
                  <a:pt x="2341020" y="9813518"/>
                </a:moveTo>
                <a:lnTo>
                  <a:pt x="2004649" y="9813518"/>
                </a:lnTo>
                <a:lnTo>
                  <a:pt x="2004649" y="10164065"/>
                </a:lnTo>
                <a:lnTo>
                  <a:pt x="2341020" y="10164065"/>
                </a:lnTo>
                <a:close/>
                <a:moveTo>
                  <a:pt x="2341020" y="9448390"/>
                </a:moveTo>
                <a:lnTo>
                  <a:pt x="2004649" y="9448390"/>
                </a:lnTo>
                <a:lnTo>
                  <a:pt x="2004649" y="9798938"/>
                </a:lnTo>
                <a:lnTo>
                  <a:pt x="2341020" y="9798938"/>
                </a:lnTo>
                <a:close/>
                <a:moveTo>
                  <a:pt x="2341020" y="9083262"/>
                </a:moveTo>
                <a:lnTo>
                  <a:pt x="2004649" y="9083262"/>
                </a:lnTo>
                <a:lnTo>
                  <a:pt x="2004649" y="9433810"/>
                </a:lnTo>
                <a:lnTo>
                  <a:pt x="2341020" y="9433810"/>
                </a:lnTo>
                <a:close/>
                <a:moveTo>
                  <a:pt x="2341020" y="8718135"/>
                </a:moveTo>
                <a:lnTo>
                  <a:pt x="2004649" y="8718135"/>
                </a:lnTo>
                <a:lnTo>
                  <a:pt x="2004649" y="9068682"/>
                </a:lnTo>
                <a:lnTo>
                  <a:pt x="2341020" y="9068682"/>
                </a:lnTo>
                <a:close/>
                <a:moveTo>
                  <a:pt x="2341020" y="8353008"/>
                </a:moveTo>
                <a:lnTo>
                  <a:pt x="2004649" y="8353008"/>
                </a:lnTo>
                <a:lnTo>
                  <a:pt x="2004649" y="8703555"/>
                </a:lnTo>
                <a:lnTo>
                  <a:pt x="2341020" y="8703555"/>
                </a:lnTo>
                <a:close/>
                <a:moveTo>
                  <a:pt x="2341020" y="7987881"/>
                </a:moveTo>
                <a:lnTo>
                  <a:pt x="2004649" y="7987881"/>
                </a:lnTo>
                <a:lnTo>
                  <a:pt x="2004649" y="8338428"/>
                </a:lnTo>
                <a:lnTo>
                  <a:pt x="2341020" y="8338428"/>
                </a:lnTo>
                <a:close/>
                <a:moveTo>
                  <a:pt x="2341020" y="7622754"/>
                </a:moveTo>
                <a:lnTo>
                  <a:pt x="2004649" y="7622754"/>
                </a:lnTo>
                <a:lnTo>
                  <a:pt x="2004649" y="7973301"/>
                </a:lnTo>
                <a:lnTo>
                  <a:pt x="2341020" y="7973301"/>
                </a:lnTo>
                <a:close/>
                <a:moveTo>
                  <a:pt x="2341020" y="7257625"/>
                </a:moveTo>
                <a:lnTo>
                  <a:pt x="2004649" y="7257625"/>
                </a:lnTo>
                <a:lnTo>
                  <a:pt x="2004649" y="7608174"/>
                </a:lnTo>
                <a:lnTo>
                  <a:pt x="2341020" y="7608174"/>
                </a:lnTo>
                <a:close/>
                <a:moveTo>
                  <a:pt x="2341020" y="6892501"/>
                </a:moveTo>
                <a:lnTo>
                  <a:pt x="2004649" y="6892501"/>
                </a:lnTo>
                <a:lnTo>
                  <a:pt x="2004649" y="7243044"/>
                </a:lnTo>
                <a:lnTo>
                  <a:pt x="2341020" y="7243044"/>
                </a:lnTo>
                <a:close/>
                <a:moveTo>
                  <a:pt x="2341020" y="6527374"/>
                </a:moveTo>
                <a:lnTo>
                  <a:pt x="2004649" y="6527374"/>
                </a:lnTo>
                <a:lnTo>
                  <a:pt x="2004649" y="6877920"/>
                </a:lnTo>
                <a:lnTo>
                  <a:pt x="2341020" y="6877920"/>
                </a:lnTo>
                <a:close/>
                <a:moveTo>
                  <a:pt x="2341020" y="6187385"/>
                </a:moveTo>
                <a:lnTo>
                  <a:pt x="2004650" y="6187385"/>
                </a:lnTo>
                <a:lnTo>
                  <a:pt x="2004650" y="6357302"/>
                </a:lnTo>
                <a:lnTo>
                  <a:pt x="2004649" y="6357302"/>
                </a:lnTo>
                <a:lnTo>
                  <a:pt x="2004649" y="6512794"/>
                </a:lnTo>
                <a:lnTo>
                  <a:pt x="2341020" y="6512794"/>
                </a:lnTo>
                <a:lnTo>
                  <a:pt x="2341020" y="6357302"/>
                </a:lnTo>
                <a:close/>
                <a:moveTo>
                  <a:pt x="2341020" y="5822257"/>
                </a:moveTo>
                <a:lnTo>
                  <a:pt x="2004650" y="5822257"/>
                </a:lnTo>
                <a:lnTo>
                  <a:pt x="2004650" y="6172803"/>
                </a:lnTo>
                <a:lnTo>
                  <a:pt x="2341020" y="6172803"/>
                </a:lnTo>
                <a:close/>
                <a:moveTo>
                  <a:pt x="2341020" y="5457129"/>
                </a:moveTo>
                <a:lnTo>
                  <a:pt x="2004650" y="5457129"/>
                </a:lnTo>
                <a:lnTo>
                  <a:pt x="2004650" y="5807676"/>
                </a:lnTo>
                <a:lnTo>
                  <a:pt x="2341020" y="5807676"/>
                </a:lnTo>
                <a:close/>
                <a:moveTo>
                  <a:pt x="2341020" y="5092001"/>
                </a:moveTo>
                <a:lnTo>
                  <a:pt x="2004650" y="5092001"/>
                </a:lnTo>
                <a:lnTo>
                  <a:pt x="2004650" y="5442548"/>
                </a:lnTo>
                <a:lnTo>
                  <a:pt x="2341020" y="5442548"/>
                </a:lnTo>
                <a:close/>
                <a:moveTo>
                  <a:pt x="2341020" y="4726874"/>
                </a:moveTo>
                <a:lnTo>
                  <a:pt x="2004650" y="4726874"/>
                </a:lnTo>
                <a:lnTo>
                  <a:pt x="2004650" y="5077421"/>
                </a:lnTo>
                <a:lnTo>
                  <a:pt x="2341020" y="5077421"/>
                </a:lnTo>
                <a:close/>
                <a:moveTo>
                  <a:pt x="2341021" y="4361746"/>
                </a:moveTo>
                <a:lnTo>
                  <a:pt x="2004650" y="4361746"/>
                </a:lnTo>
                <a:lnTo>
                  <a:pt x="2004650" y="4712293"/>
                </a:lnTo>
                <a:lnTo>
                  <a:pt x="2341020" y="4712293"/>
                </a:lnTo>
                <a:close/>
                <a:moveTo>
                  <a:pt x="2341021" y="3996618"/>
                </a:moveTo>
                <a:lnTo>
                  <a:pt x="2004650" y="3996618"/>
                </a:lnTo>
                <a:lnTo>
                  <a:pt x="2004650" y="4347165"/>
                </a:lnTo>
                <a:lnTo>
                  <a:pt x="2341021" y="4347165"/>
                </a:lnTo>
                <a:close/>
                <a:moveTo>
                  <a:pt x="2341021" y="3631491"/>
                </a:moveTo>
                <a:lnTo>
                  <a:pt x="2004650" y="3631491"/>
                </a:lnTo>
                <a:lnTo>
                  <a:pt x="2004650" y="3982038"/>
                </a:lnTo>
                <a:lnTo>
                  <a:pt x="2341021" y="3982038"/>
                </a:lnTo>
                <a:close/>
                <a:moveTo>
                  <a:pt x="2341021" y="3266363"/>
                </a:moveTo>
                <a:lnTo>
                  <a:pt x="2004650" y="3266363"/>
                </a:lnTo>
                <a:lnTo>
                  <a:pt x="2004650" y="3616911"/>
                </a:lnTo>
                <a:lnTo>
                  <a:pt x="2341021" y="3616911"/>
                </a:lnTo>
                <a:close/>
                <a:moveTo>
                  <a:pt x="2341021" y="2901235"/>
                </a:moveTo>
                <a:lnTo>
                  <a:pt x="2004650" y="2901235"/>
                </a:lnTo>
                <a:lnTo>
                  <a:pt x="2004650" y="3251783"/>
                </a:lnTo>
                <a:lnTo>
                  <a:pt x="2341021" y="3251783"/>
                </a:lnTo>
                <a:close/>
                <a:moveTo>
                  <a:pt x="2341021" y="2536108"/>
                </a:moveTo>
                <a:lnTo>
                  <a:pt x="2004650" y="2536108"/>
                </a:lnTo>
                <a:lnTo>
                  <a:pt x="2004650" y="2886655"/>
                </a:lnTo>
                <a:lnTo>
                  <a:pt x="2341021" y="2886655"/>
                </a:lnTo>
                <a:close/>
                <a:moveTo>
                  <a:pt x="2341021" y="2170981"/>
                </a:moveTo>
                <a:lnTo>
                  <a:pt x="2004650" y="2170981"/>
                </a:lnTo>
                <a:lnTo>
                  <a:pt x="2004650" y="2521528"/>
                </a:lnTo>
                <a:lnTo>
                  <a:pt x="2341021" y="2521528"/>
                </a:lnTo>
                <a:close/>
                <a:moveTo>
                  <a:pt x="2341021" y="1805854"/>
                </a:moveTo>
                <a:lnTo>
                  <a:pt x="2004650" y="1805854"/>
                </a:lnTo>
                <a:lnTo>
                  <a:pt x="2004650" y="2156401"/>
                </a:lnTo>
                <a:lnTo>
                  <a:pt x="2341021" y="2156401"/>
                </a:lnTo>
                <a:close/>
                <a:moveTo>
                  <a:pt x="2341021" y="1440727"/>
                </a:moveTo>
                <a:lnTo>
                  <a:pt x="2004650" y="1440727"/>
                </a:lnTo>
                <a:lnTo>
                  <a:pt x="2004650" y="1791274"/>
                </a:lnTo>
                <a:lnTo>
                  <a:pt x="2341021" y="1791274"/>
                </a:lnTo>
                <a:close/>
                <a:moveTo>
                  <a:pt x="2341021" y="1075598"/>
                </a:moveTo>
                <a:lnTo>
                  <a:pt x="2004650" y="1075598"/>
                </a:lnTo>
                <a:lnTo>
                  <a:pt x="2004650" y="1426147"/>
                </a:lnTo>
                <a:lnTo>
                  <a:pt x="2341021" y="1426147"/>
                </a:lnTo>
                <a:close/>
                <a:moveTo>
                  <a:pt x="2341021" y="710474"/>
                </a:moveTo>
                <a:lnTo>
                  <a:pt x="2004650" y="710474"/>
                </a:lnTo>
                <a:lnTo>
                  <a:pt x="2004650" y="1061017"/>
                </a:lnTo>
                <a:lnTo>
                  <a:pt x="2341021" y="1061017"/>
                </a:lnTo>
                <a:close/>
                <a:moveTo>
                  <a:pt x="2341021" y="345347"/>
                </a:moveTo>
                <a:lnTo>
                  <a:pt x="2004650" y="345347"/>
                </a:lnTo>
                <a:lnTo>
                  <a:pt x="2004650" y="695893"/>
                </a:lnTo>
                <a:lnTo>
                  <a:pt x="2341021" y="695893"/>
                </a:lnTo>
                <a:close/>
                <a:moveTo>
                  <a:pt x="2692608" y="12004284"/>
                </a:moveTo>
                <a:lnTo>
                  <a:pt x="2356239" y="12004284"/>
                </a:lnTo>
                <a:lnTo>
                  <a:pt x="2356239" y="12354830"/>
                </a:lnTo>
                <a:lnTo>
                  <a:pt x="2692608" y="12354830"/>
                </a:lnTo>
                <a:close/>
                <a:moveTo>
                  <a:pt x="2692608" y="11639156"/>
                </a:moveTo>
                <a:lnTo>
                  <a:pt x="2356239" y="11639156"/>
                </a:lnTo>
                <a:lnTo>
                  <a:pt x="2356239" y="11989703"/>
                </a:lnTo>
                <a:lnTo>
                  <a:pt x="2692608" y="11989703"/>
                </a:lnTo>
                <a:close/>
                <a:moveTo>
                  <a:pt x="2692608" y="11274028"/>
                </a:moveTo>
                <a:lnTo>
                  <a:pt x="2356239" y="11274028"/>
                </a:lnTo>
                <a:lnTo>
                  <a:pt x="2356239" y="11624575"/>
                </a:lnTo>
                <a:lnTo>
                  <a:pt x="2692608" y="11624575"/>
                </a:lnTo>
                <a:close/>
                <a:moveTo>
                  <a:pt x="2692608" y="10908900"/>
                </a:moveTo>
                <a:lnTo>
                  <a:pt x="2356239" y="10908901"/>
                </a:lnTo>
                <a:lnTo>
                  <a:pt x="2356239" y="11259448"/>
                </a:lnTo>
                <a:lnTo>
                  <a:pt x="2692608" y="11259448"/>
                </a:lnTo>
                <a:close/>
                <a:moveTo>
                  <a:pt x="2692608" y="10543773"/>
                </a:moveTo>
                <a:lnTo>
                  <a:pt x="2356239" y="10543773"/>
                </a:lnTo>
                <a:lnTo>
                  <a:pt x="2356239" y="10894320"/>
                </a:lnTo>
                <a:lnTo>
                  <a:pt x="2692608" y="10894320"/>
                </a:lnTo>
                <a:close/>
                <a:moveTo>
                  <a:pt x="2692608" y="10178645"/>
                </a:moveTo>
                <a:lnTo>
                  <a:pt x="2356239" y="10178645"/>
                </a:lnTo>
                <a:lnTo>
                  <a:pt x="2356239" y="10529192"/>
                </a:lnTo>
                <a:lnTo>
                  <a:pt x="2692608" y="10529192"/>
                </a:lnTo>
                <a:close/>
                <a:moveTo>
                  <a:pt x="2692608" y="9813518"/>
                </a:moveTo>
                <a:lnTo>
                  <a:pt x="2356239" y="9813518"/>
                </a:lnTo>
                <a:lnTo>
                  <a:pt x="2356239" y="10164065"/>
                </a:lnTo>
                <a:lnTo>
                  <a:pt x="2692608" y="10164065"/>
                </a:lnTo>
                <a:close/>
                <a:moveTo>
                  <a:pt x="2692608" y="9448390"/>
                </a:moveTo>
                <a:lnTo>
                  <a:pt x="2356239" y="9448390"/>
                </a:lnTo>
                <a:lnTo>
                  <a:pt x="2356239" y="9798938"/>
                </a:lnTo>
                <a:lnTo>
                  <a:pt x="2692608" y="9798938"/>
                </a:lnTo>
                <a:close/>
                <a:moveTo>
                  <a:pt x="2692608" y="9083262"/>
                </a:moveTo>
                <a:lnTo>
                  <a:pt x="2356239" y="9083262"/>
                </a:lnTo>
                <a:lnTo>
                  <a:pt x="2356239" y="9433810"/>
                </a:lnTo>
                <a:lnTo>
                  <a:pt x="2692608" y="9433810"/>
                </a:lnTo>
                <a:close/>
                <a:moveTo>
                  <a:pt x="2692608" y="8718135"/>
                </a:moveTo>
                <a:lnTo>
                  <a:pt x="2356239" y="8718135"/>
                </a:lnTo>
                <a:lnTo>
                  <a:pt x="2356239" y="9068682"/>
                </a:lnTo>
                <a:lnTo>
                  <a:pt x="2692608" y="9068682"/>
                </a:lnTo>
                <a:close/>
                <a:moveTo>
                  <a:pt x="2692608" y="8353008"/>
                </a:moveTo>
                <a:lnTo>
                  <a:pt x="2356239" y="8353008"/>
                </a:lnTo>
                <a:lnTo>
                  <a:pt x="2356239" y="8703555"/>
                </a:lnTo>
                <a:lnTo>
                  <a:pt x="2692608" y="8703555"/>
                </a:lnTo>
                <a:close/>
                <a:moveTo>
                  <a:pt x="2692608" y="7987881"/>
                </a:moveTo>
                <a:lnTo>
                  <a:pt x="2356239" y="7987881"/>
                </a:lnTo>
                <a:lnTo>
                  <a:pt x="2356239" y="8338428"/>
                </a:lnTo>
                <a:lnTo>
                  <a:pt x="2692608" y="8338428"/>
                </a:lnTo>
                <a:close/>
                <a:moveTo>
                  <a:pt x="2692608" y="7622754"/>
                </a:moveTo>
                <a:lnTo>
                  <a:pt x="2356239" y="7622754"/>
                </a:lnTo>
                <a:lnTo>
                  <a:pt x="2356239" y="7973301"/>
                </a:lnTo>
                <a:lnTo>
                  <a:pt x="2692608" y="7973301"/>
                </a:lnTo>
                <a:close/>
                <a:moveTo>
                  <a:pt x="2692608" y="7257625"/>
                </a:moveTo>
                <a:lnTo>
                  <a:pt x="2356239" y="7257625"/>
                </a:lnTo>
                <a:lnTo>
                  <a:pt x="2356239" y="7608174"/>
                </a:lnTo>
                <a:lnTo>
                  <a:pt x="2692608" y="7608174"/>
                </a:lnTo>
                <a:close/>
                <a:moveTo>
                  <a:pt x="2692608" y="6892501"/>
                </a:moveTo>
                <a:lnTo>
                  <a:pt x="2356239" y="6892501"/>
                </a:lnTo>
                <a:lnTo>
                  <a:pt x="2356239" y="7243044"/>
                </a:lnTo>
                <a:lnTo>
                  <a:pt x="2692608" y="7243044"/>
                </a:lnTo>
                <a:close/>
                <a:moveTo>
                  <a:pt x="2692609" y="6527374"/>
                </a:moveTo>
                <a:lnTo>
                  <a:pt x="2356239" y="6527374"/>
                </a:lnTo>
                <a:lnTo>
                  <a:pt x="2356239" y="6877920"/>
                </a:lnTo>
                <a:lnTo>
                  <a:pt x="2692608" y="6877921"/>
                </a:lnTo>
                <a:close/>
                <a:moveTo>
                  <a:pt x="2692609" y="6187384"/>
                </a:moveTo>
                <a:lnTo>
                  <a:pt x="2356240" y="6187385"/>
                </a:lnTo>
                <a:lnTo>
                  <a:pt x="2356240" y="6357302"/>
                </a:lnTo>
                <a:lnTo>
                  <a:pt x="2356239" y="6357302"/>
                </a:lnTo>
                <a:lnTo>
                  <a:pt x="2356239" y="6512794"/>
                </a:lnTo>
                <a:lnTo>
                  <a:pt x="2692609" y="6512794"/>
                </a:lnTo>
                <a:lnTo>
                  <a:pt x="2692609" y="6357302"/>
                </a:lnTo>
                <a:close/>
                <a:moveTo>
                  <a:pt x="2692609" y="5822257"/>
                </a:moveTo>
                <a:lnTo>
                  <a:pt x="2356240" y="5822257"/>
                </a:lnTo>
                <a:lnTo>
                  <a:pt x="2356240" y="6172803"/>
                </a:lnTo>
                <a:lnTo>
                  <a:pt x="2692609" y="6172803"/>
                </a:lnTo>
                <a:close/>
                <a:moveTo>
                  <a:pt x="2692609" y="5457129"/>
                </a:moveTo>
                <a:lnTo>
                  <a:pt x="2356240" y="5457129"/>
                </a:lnTo>
                <a:lnTo>
                  <a:pt x="2356240" y="5807676"/>
                </a:lnTo>
                <a:lnTo>
                  <a:pt x="2692609" y="5807676"/>
                </a:lnTo>
                <a:close/>
                <a:moveTo>
                  <a:pt x="2692609" y="5092001"/>
                </a:moveTo>
                <a:lnTo>
                  <a:pt x="2356240" y="5092001"/>
                </a:lnTo>
                <a:lnTo>
                  <a:pt x="2356240" y="5442548"/>
                </a:lnTo>
                <a:lnTo>
                  <a:pt x="2692609" y="5442548"/>
                </a:lnTo>
                <a:close/>
                <a:moveTo>
                  <a:pt x="2692609" y="4726873"/>
                </a:moveTo>
                <a:lnTo>
                  <a:pt x="2356240" y="4726874"/>
                </a:lnTo>
                <a:lnTo>
                  <a:pt x="2356240" y="5077421"/>
                </a:lnTo>
                <a:lnTo>
                  <a:pt x="2692609" y="5077421"/>
                </a:lnTo>
                <a:close/>
                <a:moveTo>
                  <a:pt x="2692609" y="4361746"/>
                </a:moveTo>
                <a:lnTo>
                  <a:pt x="2356240" y="4361746"/>
                </a:lnTo>
                <a:lnTo>
                  <a:pt x="2356240" y="4712293"/>
                </a:lnTo>
                <a:lnTo>
                  <a:pt x="2692609" y="4712293"/>
                </a:lnTo>
                <a:close/>
                <a:moveTo>
                  <a:pt x="2692609" y="3996618"/>
                </a:moveTo>
                <a:lnTo>
                  <a:pt x="2356240" y="3996618"/>
                </a:lnTo>
                <a:lnTo>
                  <a:pt x="2356240" y="4347165"/>
                </a:lnTo>
                <a:lnTo>
                  <a:pt x="2692609" y="4347165"/>
                </a:lnTo>
                <a:close/>
                <a:moveTo>
                  <a:pt x="2692609" y="3631491"/>
                </a:moveTo>
                <a:lnTo>
                  <a:pt x="2356240" y="3631491"/>
                </a:lnTo>
                <a:lnTo>
                  <a:pt x="2356240" y="3982038"/>
                </a:lnTo>
                <a:lnTo>
                  <a:pt x="2692609" y="3982038"/>
                </a:lnTo>
                <a:close/>
                <a:moveTo>
                  <a:pt x="2692609" y="3266363"/>
                </a:moveTo>
                <a:lnTo>
                  <a:pt x="2356240" y="3266363"/>
                </a:lnTo>
                <a:lnTo>
                  <a:pt x="2356240" y="3616911"/>
                </a:lnTo>
                <a:lnTo>
                  <a:pt x="2692609" y="3616911"/>
                </a:lnTo>
                <a:close/>
                <a:moveTo>
                  <a:pt x="2692609" y="2901235"/>
                </a:moveTo>
                <a:lnTo>
                  <a:pt x="2356240" y="2901235"/>
                </a:lnTo>
                <a:lnTo>
                  <a:pt x="2356240" y="3251783"/>
                </a:lnTo>
                <a:lnTo>
                  <a:pt x="2692609" y="3251783"/>
                </a:lnTo>
                <a:close/>
                <a:moveTo>
                  <a:pt x="2692609" y="2536108"/>
                </a:moveTo>
                <a:lnTo>
                  <a:pt x="2356240" y="2536108"/>
                </a:lnTo>
                <a:lnTo>
                  <a:pt x="2356240" y="2886655"/>
                </a:lnTo>
                <a:lnTo>
                  <a:pt x="2692609" y="2886655"/>
                </a:lnTo>
                <a:close/>
                <a:moveTo>
                  <a:pt x="2692609" y="2170981"/>
                </a:moveTo>
                <a:lnTo>
                  <a:pt x="2356240" y="2170981"/>
                </a:lnTo>
                <a:lnTo>
                  <a:pt x="2356240" y="2521528"/>
                </a:lnTo>
                <a:lnTo>
                  <a:pt x="2692609" y="2521528"/>
                </a:lnTo>
                <a:close/>
                <a:moveTo>
                  <a:pt x="2692609" y="1805854"/>
                </a:moveTo>
                <a:lnTo>
                  <a:pt x="2356240" y="1805854"/>
                </a:lnTo>
                <a:lnTo>
                  <a:pt x="2356240" y="2156401"/>
                </a:lnTo>
                <a:lnTo>
                  <a:pt x="2692609" y="2156401"/>
                </a:lnTo>
                <a:close/>
                <a:moveTo>
                  <a:pt x="2692609" y="1440727"/>
                </a:moveTo>
                <a:lnTo>
                  <a:pt x="2356240" y="1440727"/>
                </a:lnTo>
                <a:lnTo>
                  <a:pt x="2356240" y="1791274"/>
                </a:lnTo>
                <a:lnTo>
                  <a:pt x="2692609" y="1791274"/>
                </a:lnTo>
                <a:close/>
                <a:moveTo>
                  <a:pt x="2692609" y="1075598"/>
                </a:moveTo>
                <a:lnTo>
                  <a:pt x="2356240" y="1075598"/>
                </a:lnTo>
                <a:lnTo>
                  <a:pt x="2356240" y="1426147"/>
                </a:lnTo>
                <a:lnTo>
                  <a:pt x="2692609" y="1426147"/>
                </a:lnTo>
                <a:close/>
                <a:moveTo>
                  <a:pt x="2692609" y="710474"/>
                </a:moveTo>
                <a:lnTo>
                  <a:pt x="2356240" y="710474"/>
                </a:lnTo>
                <a:lnTo>
                  <a:pt x="2356240" y="1061017"/>
                </a:lnTo>
                <a:lnTo>
                  <a:pt x="2692609" y="1061017"/>
                </a:lnTo>
                <a:close/>
                <a:moveTo>
                  <a:pt x="2692610" y="345347"/>
                </a:moveTo>
                <a:lnTo>
                  <a:pt x="2356240" y="345347"/>
                </a:lnTo>
                <a:lnTo>
                  <a:pt x="2356240" y="695893"/>
                </a:lnTo>
                <a:lnTo>
                  <a:pt x="2692609" y="695894"/>
                </a:lnTo>
                <a:close/>
                <a:moveTo>
                  <a:pt x="3044198" y="12004284"/>
                </a:moveTo>
                <a:lnTo>
                  <a:pt x="2707828" y="12004284"/>
                </a:lnTo>
                <a:lnTo>
                  <a:pt x="2707828" y="12354830"/>
                </a:lnTo>
                <a:lnTo>
                  <a:pt x="3044198" y="12354830"/>
                </a:lnTo>
                <a:close/>
                <a:moveTo>
                  <a:pt x="3044198" y="11639156"/>
                </a:moveTo>
                <a:lnTo>
                  <a:pt x="2707828" y="11639156"/>
                </a:lnTo>
                <a:lnTo>
                  <a:pt x="2707828" y="11989703"/>
                </a:lnTo>
                <a:lnTo>
                  <a:pt x="3044198" y="11989703"/>
                </a:lnTo>
                <a:close/>
                <a:moveTo>
                  <a:pt x="3044198" y="11274028"/>
                </a:moveTo>
                <a:lnTo>
                  <a:pt x="2707828" y="11274028"/>
                </a:lnTo>
                <a:lnTo>
                  <a:pt x="2707828" y="11624575"/>
                </a:lnTo>
                <a:lnTo>
                  <a:pt x="3044198" y="11624575"/>
                </a:lnTo>
                <a:close/>
                <a:moveTo>
                  <a:pt x="3044198" y="10908900"/>
                </a:moveTo>
                <a:lnTo>
                  <a:pt x="2707828" y="10908900"/>
                </a:lnTo>
                <a:lnTo>
                  <a:pt x="2707828" y="11259448"/>
                </a:lnTo>
                <a:lnTo>
                  <a:pt x="3044198" y="11259448"/>
                </a:lnTo>
                <a:close/>
                <a:moveTo>
                  <a:pt x="3044198" y="10543773"/>
                </a:moveTo>
                <a:lnTo>
                  <a:pt x="2707828" y="10543773"/>
                </a:lnTo>
                <a:lnTo>
                  <a:pt x="2707828" y="10894320"/>
                </a:lnTo>
                <a:lnTo>
                  <a:pt x="3044198" y="10894320"/>
                </a:lnTo>
                <a:close/>
                <a:moveTo>
                  <a:pt x="3044198" y="10178645"/>
                </a:moveTo>
                <a:lnTo>
                  <a:pt x="2707828" y="10178645"/>
                </a:lnTo>
                <a:lnTo>
                  <a:pt x="2707828" y="10529192"/>
                </a:lnTo>
                <a:lnTo>
                  <a:pt x="3044198" y="10529192"/>
                </a:lnTo>
                <a:close/>
                <a:moveTo>
                  <a:pt x="3044198" y="9813518"/>
                </a:moveTo>
                <a:lnTo>
                  <a:pt x="2707828" y="9813518"/>
                </a:lnTo>
                <a:lnTo>
                  <a:pt x="2707828" y="10164065"/>
                </a:lnTo>
                <a:lnTo>
                  <a:pt x="3044198" y="10164065"/>
                </a:lnTo>
                <a:close/>
                <a:moveTo>
                  <a:pt x="3044198" y="9448390"/>
                </a:moveTo>
                <a:lnTo>
                  <a:pt x="2707828" y="9448390"/>
                </a:lnTo>
                <a:lnTo>
                  <a:pt x="2707828" y="9798938"/>
                </a:lnTo>
                <a:lnTo>
                  <a:pt x="3044198" y="9798938"/>
                </a:lnTo>
                <a:close/>
                <a:moveTo>
                  <a:pt x="3044198" y="9083262"/>
                </a:moveTo>
                <a:lnTo>
                  <a:pt x="2707828" y="9083262"/>
                </a:lnTo>
                <a:lnTo>
                  <a:pt x="2707828" y="9433810"/>
                </a:lnTo>
                <a:lnTo>
                  <a:pt x="3044198" y="9433810"/>
                </a:lnTo>
                <a:close/>
                <a:moveTo>
                  <a:pt x="3044198" y="8718135"/>
                </a:moveTo>
                <a:lnTo>
                  <a:pt x="2707828" y="8718135"/>
                </a:lnTo>
                <a:lnTo>
                  <a:pt x="2707828" y="9068682"/>
                </a:lnTo>
                <a:lnTo>
                  <a:pt x="3044198" y="9068682"/>
                </a:lnTo>
                <a:close/>
                <a:moveTo>
                  <a:pt x="3044198" y="8353008"/>
                </a:moveTo>
                <a:lnTo>
                  <a:pt x="2707828" y="8353008"/>
                </a:lnTo>
                <a:lnTo>
                  <a:pt x="2707828" y="8703555"/>
                </a:lnTo>
                <a:lnTo>
                  <a:pt x="3044198" y="8703555"/>
                </a:lnTo>
                <a:close/>
                <a:moveTo>
                  <a:pt x="3044198" y="7987881"/>
                </a:moveTo>
                <a:lnTo>
                  <a:pt x="2707828" y="7987881"/>
                </a:lnTo>
                <a:lnTo>
                  <a:pt x="2707828" y="8338428"/>
                </a:lnTo>
                <a:lnTo>
                  <a:pt x="3044198" y="8338428"/>
                </a:lnTo>
                <a:close/>
                <a:moveTo>
                  <a:pt x="3044198" y="7622754"/>
                </a:moveTo>
                <a:lnTo>
                  <a:pt x="2707828" y="7622754"/>
                </a:lnTo>
                <a:lnTo>
                  <a:pt x="2707828" y="7973301"/>
                </a:lnTo>
                <a:lnTo>
                  <a:pt x="3044198" y="7973301"/>
                </a:lnTo>
                <a:close/>
                <a:moveTo>
                  <a:pt x="3044198" y="7257625"/>
                </a:moveTo>
                <a:lnTo>
                  <a:pt x="2707828" y="7257625"/>
                </a:lnTo>
                <a:lnTo>
                  <a:pt x="2707828" y="7608174"/>
                </a:lnTo>
                <a:lnTo>
                  <a:pt x="3044198" y="7608174"/>
                </a:lnTo>
                <a:close/>
                <a:moveTo>
                  <a:pt x="3044198" y="6892501"/>
                </a:moveTo>
                <a:lnTo>
                  <a:pt x="2707828" y="6892501"/>
                </a:lnTo>
                <a:lnTo>
                  <a:pt x="2707828" y="7243044"/>
                </a:lnTo>
                <a:lnTo>
                  <a:pt x="3044198" y="7243044"/>
                </a:lnTo>
                <a:close/>
                <a:moveTo>
                  <a:pt x="3044199" y="6527374"/>
                </a:moveTo>
                <a:lnTo>
                  <a:pt x="2707829" y="6527374"/>
                </a:lnTo>
                <a:lnTo>
                  <a:pt x="2707828" y="6877921"/>
                </a:lnTo>
                <a:lnTo>
                  <a:pt x="3044198" y="6877921"/>
                </a:lnTo>
                <a:close/>
                <a:moveTo>
                  <a:pt x="3044199" y="6187384"/>
                </a:moveTo>
                <a:lnTo>
                  <a:pt x="2707829" y="6187384"/>
                </a:lnTo>
                <a:lnTo>
                  <a:pt x="2707829" y="6357302"/>
                </a:lnTo>
                <a:lnTo>
                  <a:pt x="2707829" y="6512794"/>
                </a:lnTo>
                <a:lnTo>
                  <a:pt x="3044199" y="6512794"/>
                </a:lnTo>
                <a:lnTo>
                  <a:pt x="3044199" y="6357302"/>
                </a:lnTo>
                <a:close/>
                <a:moveTo>
                  <a:pt x="3044199" y="5822257"/>
                </a:moveTo>
                <a:lnTo>
                  <a:pt x="2707829" y="5822257"/>
                </a:lnTo>
                <a:lnTo>
                  <a:pt x="2707829" y="6172803"/>
                </a:lnTo>
                <a:lnTo>
                  <a:pt x="3044199" y="6172803"/>
                </a:lnTo>
                <a:close/>
                <a:moveTo>
                  <a:pt x="3044199" y="5457129"/>
                </a:moveTo>
                <a:lnTo>
                  <a:pt x="2707829" y="5457129"/>
                </a:lnTo>
                <a:lnTo>
                  <a:pt x="2707829" y="5807676"/>
                </a:lnTo>
                <a:lnTo>
                  <a:pt x="3044199" y="5807676"/>
                </a:lnTo>
                <a:close/>
                <a:moveTo>
                  <a:pt x="3044199" y="5092001"/>
                </a:moveTo>
                <a:lnTo>
                  <a:pt x="2707829" y="5092001"/>
                </a:lnTo>
                <a:lnTo>
                  <a:pt x="2707829" y="5442548"/>
                </a:lnTo>
                <a:lnTo>
                  <a:pt x="3044199" y="5442548"/>
                </a:lnTo>
                <a:close/>
                <a:moveTo>
                  <a:pt x="3044199" y="4726873"/>
                </a:moveTo>
                <a:lnTo>
                  <a:pt x="2707829" y="4726873"/>
                </a:lnTo>
                <a:lnTo>
                  <a:pt x="2707829" y="5077421"/>
                </a:lnTo>
                <a:lnTo>
                  <a:pt x="3044199" y="5077421"/>
                </a:lnTo>
                <a:close/>
                <a:moveTo>
                  <a:pt x="3044199" y="4361746"/>
                </a:moveTo>
                <a:lnTo>
                  <a:pt x="2707829" y="4361746"/>
                </a:lnTo>
                <a:lnTo>
                  <a:pt x="2707829" y="4712293"/>
                </a:lnTo>
                <a:lnTo>
                  <a:pt x="3044199" y="4712293"/>
                </a:lnTo>
                <a:close/>
                <a:moveTo>
                  <a:pt x="3044199" y="3996618"/>
                </a:moveTo>
                <a:lnTo>
                  <a:pt x="2707829" y="3996618"/>
                </a:lnTo>
                <a:lnTo>
                  <a:pt x="2707829" y="4347165"/>
                </a:lnTo>
                <a:lnTo>
                  <a:pt x="3044199" y="4347165"/>
                </a:lnTo>
                <a:close/>
                <a:moveTo>
                  <a:pt x="3044199" y="3631491"/>
                </a:moveTo>
                <a:lnTo>
                  <a:pt x="2707829" y="3631491"/>
                </a:lnTo>
                <a:lnTo>
                  <a:pt x="2707829" y="3982038"/>
                </a:lnTo>
                <a:lnTo>
                  <a:pt x="3044199" y="3982038"/>
                </a:lnTo>
                <a:close/>
                <a:moveTo>
                  <a:pt x="3044199" y="3266363"/>
                </a:moveTo>
                <a:lnTo>
                  <a:pt x="2707829" y="3266363"/>
                </a:lnTo>
                <a:lnTo>
                  <a:pt x="2707829" y="3616911"/>
                </a:lnTo>
                <a:lnTo>
                  <a:pt x="3044199" y="3616911"/>
                </a:lnTo>
                <a:close/>
                <a:moveTo>
                  <a:pt x="3044199" y="2901235"/>
                </a:moveTo>
                <a:lnTo>
                  <a:pt x="2707829" y="2901235"/>
                </a:lnTo>
                <a:lnTo>
                  <a:pt x="2707829" y="3251783"/>
                </a:lnTo>
                <a:lnTo>
                  <a:pt x="3044199" y="3251783"/>
                </a:lnTo>
                <a:close/>
                <a:moveTo>
                  <a:pt x="3044199" y="2536108"/>
                </a:moveTo>
                <a:lnTo>
                  <a:pt x="2707829" y="2536108"/>
                </a:lnTo>
                <a:lnTo>
                  <a:pt x="2707829" y="2886655"/>
                </a:lnTo>
                <a:lnTo>
                  <a:pt x="3044199" y="2886655"/>
                </a:lnTo>
                <a:close/>
                <a:moveTo>
                  <a:pt x="3044199" y="2170981"/>
                </a:moveTo>
                <a:lnTo>
                  <a:pt x="2707829" y="2170981"/>
                </a:lnTo>
                <a:lnTo>
                  <a:pt x="2707829" y="2521528"/>
                </a:lnTo>
                <a:lnTo>
                  <a:pt x="3044199" y="2521528"/>
                </a:lnTo>
                <a:close/>
                <a:moveTo>
                  <a:pt x="3044199" y="1805854"/>
                </a:moveTo>
                <a:lnTo>
                  <a:pt x="2707829" y="1805854"/>
                </a:lnTo>
                <a:lnTo>
                  <a:pt x="2707829" y="2156401"/>
                </a:lnTo>
                <a:lnTo>
                  <a:pt x="3044199" y="2156401"/>
                </a:lnTo>
                <a:close/>
                <a:moveTo>
                  <a:pt x="3044199" y="1440727"/>
                </a:moveTo>
                <a:lnTo>
                  <a:pt x="2707829" y="1440727"/>
                </a:lnTo>
                <a:lnTo>
                  <a:pt x="2707829" y="1791274"/>
                </a:lnTo>
                <a:lnTo>
                  <a:pt x="3044199" y="1791274"/>
                </a:lnTo>
                <a:close/>
                <a:moveTo>
                  <a:pt x="3044199" y="1075598"/>
                </a:moveTo>
                <a:lnTo>
                  <a:pt x="2707829" y="1075598"/>
                </a:lnTo>
                <a:lnTo>
                  <a:pt x="2707829" y="1426147"/>
                </a:lnTo>
                <a:lnTo>
                  <a:pt x="3044199" y="1426147"/>
                </a:lnTo>
                <a:close/>
                <a:moveTo>
                  <a:pt x="3044199" y="710474"/>
                </a:moveTo>
                <a:lnTo>
                  <a:pt x="2707829" y="710474"/>
                </a:lnTo>
                <a:lnTo>
                  <a:pt x="2707829" y="1061017"/>
                </a:lnTo>
                <a:lnTo>
                  <a:pt x="3044199" y="1061017"/>
                </a:lnTo>
                <a:close/>
                <a:moveTo>
                  <a:pt x="3044200" y="345347"/>
                </a:moveTo>
                <a:lnTo>
                  <a:pt x="2707830" y="345347"/>
                </a:lnTo>
                <a:lnTo>
                  <a:pt x="2707829" y="695894"/>
                </a:lnTo>
                <a:lnTo>
                  <a:pt x="3044199" y="695894"/>
                </a:lnTo>
                <a:close/>
                <a:moveTo>
                  <a:pt x="3395788" y="12004284"/>
                </a:moveTo>
                <a:lnTo>
                  <a:pt x="3059418" y="12004284"/>
                </a:lnTo>
                <a:lnTo>
                  <a:pt x="3059418" y="12354830"/>
                </a:lnTo>
                <a:lnTo>
                  <a:pt x="3395788" y="12354830"/>
                </a:lnTo>
                <a:close/>
                <a:moveTo>
                  <a:pt x="3395788" y="11639156"/>
                </a:moveTo>
                <a:lnTo>
                  <a:pt x="3059418" y="11639156"/>
                </a:lnTo>
                <a:lnTo>
                  <a:pt x="3059418" y="11989703"/>
                </a:lnTo>
                <a:lnTo>
                  <a:pt x="3395788" y="11989703"/>
                </a:lnTo>
                <a:close/>
                <a:moveTo>
                  <a:pt x="3395789" y="11274028"/>
                </a:moveTo>
                <a:lnTo>
                  <a:pt x="3059418" y="11274028"/>
                </a:lnTo>
                <a:lnTo>
                  <a:pt x="3059418" y="11624575"/>
                </a:lnTo>
                <a:lnTo>
                  <a:pt x="3395788" y="11624575"/>
                </a:lnTo>
                <a:close/>
                <a:moveTo>
                  <a:pt x="3395789" y="10908900"/>
                </a:moveTo>
                <a:lnTo>
                  <a:pt x="3059418" y="10908900"/>
                </a:lnTo>
                <a:lnTo>
                  <a:pt x="3059418" y="11259448"/>
                </a:lnTo>
                <a:lnTo>
                  <a:pt x="3395789" y="11259448"/>
                </a:lnTo>
                <a:close/>
                <a:moveTo>
                  <a:pt x="3395789" y="10543773"/>
                </a:moveTo>
                <a:lnTo>
                  <a:pt x="3059418" y="10543773"/>
                </a:lnTo>
                <a:lnTo>
                  <a:pt x="3059418" y="10894320"/>
                </a:lnTo>
                <a:lnTo>
                  <a:pt x="3395789" y="10894320"/>
                </a:lnTo>
                <a:close/>
                <a:moveTo>
                  <a:pt x="3395789" y="10178645"/>
                </a:moveTo>
                <a:lnTo>
                  <a:pt x="3059418" y="10178645"/>
                </a:lnTo>
                <a:lnTo>
                  <a:pt x="3059418" y="10529192"/>
                </a:lnTo>
                <a:lnTo>
                  <a:pt x="3395789" y="10529192"/>
                </a:lnTo>
                <a:close/>
                <a:moveTo>
                  <a:pt x="3395789" y="9813518"/>
                </a:moveTo>
                <a:lnTo>
                  <a:pt x="3059418" y="9813518"/>
                </a:lnTo>
                <a:lnTo>
                  <a:pt x="3059418" y="10164065"/>
                </a:lnTo>
                <a:lnTo>
                  <a:pt x="3395789" y="10164065"/>
                </a:lnTo>
                <a:close/>
                <a:moveTo>
                  <a:pt x="3395789" y="9448390"/>
                </a:moveTo>
                <a:lnTo>
                  <a:pt x="3059418" y="9448390"/>
                </a:lnTo>
                <a:lnTo>
                  <a:pt x="3059418" y="9798938"/>
                </a:lnTo>
                <a:lnTo>
                  <a:pt x="3395789" y="9798938"/>
                </a:lnTo>
                <a:close/>
                <a:moveTo>
                  <a:pt x="3395789" y="9083262"/>
                </a:moveTo>
                <a:lnTo>
                  <a:pt x="3059418" y="9083262"/>
                </a:lnTo>
                <a:lnTo>
                  <a:pt x="3059418" y="9433810"/>
                </a:lnTo>
                <a:lnTo>
                  <a:pt x="3395789" y="9433810"/>
                </a:lnTo>
                <a:close/>
                <a:moveTo>
                  <a:pt x="3395789" y="8718135"/>
                </a:moveTo>
                <a:lnTo>
                  <a:pt x="3059418" y="8718135"/>
                </a:lnTo>
                <a:lnTo>
                  <a:pt x="3059418" y="9068682"/>
                </a:lnTo>
                <a:lnTo>
                  <a:pt x="3395789" y="9068682"/>
                </a:lnTo>
                <a:close/>
                <a:moveTo>
                  <a:pt x="3395789" y="8353008"/>
                </a:moveTo>
                <a:lnTo>
                  <a:pt x="3059418" y="8353008"/>
                </a:lnTo>
                <a:lnTo>
                  <a:pt x="3059418" y="8703555"/>
                </a:lnTo>
                <a:lnTo>
                  <a:pt x="3395789" y="8703555"/>
                </a:lnTo>
                <a:close/>
                <a:moveTo>
                  <a:pt x="3395789" y="7987881"/>
                </a:moveTo>
                <a:lnTo>
                  <a:pt x="3059418" y="7987881"/>
                </a:lnTo>
                <a:lnTo>
                  <a:pt x="3059418" y="8338428"/>
                </a:lnTo>
                <a:lnTo>
                  <a:pt x="3395789" y="8338428"/>
                </a:lnTo>
                <a:close/>
                <a:moveTo>
                  <a:pt x="3395789" y="7622754"/>
                </a:moveTo>
                <a:lnTo>
                  <a:pt x="3059418" y="7622754"/>
                </a:lnTo>
                <a:lnTo>
                  <a:pt x="3059418" y="7973301"/>
                </a:lnTo>
                <a:lnTo>
                  <a:pt x="3395789" y="7973301"/>
                </a:lnTo>
                <a:close/>
                <a:moveTo>
                  <a:pt x="3395789" y="7257625"/>
                </a:moveTo>
                <a:lnTo>
                  <a:pt x="3059418" y="7257625"/>
                </a:lnTo>
                <a:lnTo>
                  <a:pt x="3059418" y="7608174"/>
                </a:lnTo>
                <a:lnTo>
                  <a:pt x="3395789" y="7608174"/>
                </a:lnTo>
                <a:close/>
                <a:moveTo>
                  <a:pt x="3395789" y="6892501"/>
                </a:moveTo>
                <a:lnTo>
                  <a:pt x="3059418" y="6892501"/>
                </a:lnTo>
                <a:lnTo>
                  <a:pt x="3059418" y="7243044"/>
                </a:lnTo>
                <a:lnTo>
                  <a:pt x="3395789" y="7243044"/>
                </a:lnTo>
                <a:close/>
                <a:moveTo>
                  <a:pt x="3395789" y="6527374"/>
                </a:moveTo>
                <a:lnTo>
                  <a:pt x="3059419" y="6527374"/>
                </a:lnTo>
                <a:lnTo>
                  <a:pt x="3059418" y="6877921"/>
                </a:lnTo>
                <a:lnTo>
                  <a:pt x="3395789" y="6877921"/>
                </a:lnTo>
                <a:close/>
                <a:moveTo>
                  <a:pt x="3395789" y="6187384"/>
                </a:moveTo>
                <a:lnTo>
                  <a:pt x="3059419" y="6187384"/>
                </a:lnTo>
                <a:lnTo>
                  <a:pt x="3059419" y="6357302"/>
                </a:lnTo>
                <a:lnTo>
                  <a:pt x="3059419" y="6512794"/>
                </a:lnTo>
                <a:lnTo>
                  <a:pt x="3395789" y="6512794"/>
                </a:lnTo>
                <a:lnTo>
                  <a:pt x="3395789" y="6357302"/>
                </a:lnTo>
                <a:close/>
                <a:moveTo>
                  <a:pt x="3395789" y="5822257"/>
                </a:moveTo>
                <a:lnTo>
                  <a:pt x="3059419" y="5822257"/>
                </a:lnTo>
                <a:lnTo>
                  <a:pt x="3059419" y="6172803"/>
                </a:lnTo>
                <a:lnTo>
                  <a:pt x="3395789" y="6172803"/>
                </a:lnTo>
                <a:close/>
                <a:moveTo>
                  <a:pt x="3395789" y="5457129"/>
                </a:moveTo>
                <a:lnTo>
                  <a:pt x="3059419" y="5457129"/>
                </a:lnTo>
                <a:lnTo>
                  <a:pt x="3059419" y="5807676"/>
                </a:lnTo>
                <a:lnTo>
                  <a:pt x="3395789" y="5807676"/>
                </a:lnTo>
                <a:close/>
                <a:moveTo>
                  <a:pt x="3395790" y="5092001"/>
                </a:moveTo>
                <a:lnTo>
                  <a:pt x="3059419" y="5092001"/>
                </a:lnTo>
                <a:lnTo>
                  <a:pt x="3059419" y="5442548"/>
                </a:lnTo>
                <a:lnTo>
                  <a:pt x="3395789" y="5442548"/>
                </a:lnTo>
                <a:close/>
                <a:moveTo>
                  <a:pt x="3395790" y="4726873"/>
                </a:moveTo>
                <a:lnTo>
                  <a:pt x="3059419" y="4726873"/>
                </a:lnTo>
                <a:lnTo>
                  <a:pt x="3059419" y="5077421"/>
                </a:lnTo>
                <a:lnTo>
                  <a:pt x="3395790" y="5077421"/>
                </a:lnTo>
                <a:close/>
                <a:moveTo>
                  <a:pt x="3395790" y="4361746"/>
                </a:moveTo>
                <a:lnTo>
                  <a:pt x="3059419" y="4361746"/>
                </a:lnTo>
                <a:lnTo>
                  <a:pt x="3059419" y="4712293"/>
                </a:lnTo>
                <a:lnTo>
                  <a:pt x="3395790" y="4712293"/>
                </a:lnTo>
                <a:close/>
                <a:moveTo>
                  <a:pt x="3395790" y="3996618"/>
                </a:moveTo>
                <a:lnTo>
                  <a:pt x="3059419" y="3996618"/>
                </a:lnTo>
                <a:lnTo>
                  <a:pt x="3059419" y="4347165"/>
                </a:lnTo>
                <a:lnTo>
                  <a:pt x="3395790" y="4347165"/>
                </a:lnTo>
                <a:close/>
                <a:moveTo>
                  <a:pt x="3395790" y="3631491"/>
                </a:moveTo>
                <a:lnTo>
                  <a:pt x="3059419" y="3631491"/>
                </a:lnTo>
                <a:lnTo>
                  <a:pt x="3059419" y="3982038"/>
                </a:lnTo>
                <a:lnTo>
                  <a:pt x="3395790" y="3982038"/>
                </a:lnTo>
                <a:close/>
                <a:moveTo>
                  <a:pt x="3395790" y="3266363"/>
                </a:moveTo>
                <a:lnTo>
                  <a:pt x="3059419" y="3266363"/>
                </a:lnTo>
                <a:lnTo>
                  <a:pt x="3059419" y="3616911"/>
                </a:lnTo>
                <a:lnTo>
                  <a:pt x="3395790" y="3616911"/>
                </a:lnTo>
                <a:close/>
                <a:moveTo>
                  <a:pt x="3395790" y="2901235"/>
                </a:moveTo>
                <a:lnTo>
                  <a:pt x="3059419" y="2901235"/>
                </a:lnTo>
                <a:lnTo>
                  <a:pt x="3059419" y="3251783"/>
                </a:lnTo>
                <a:lnTo>
                  <a:pt x="3395790" y="3251783"/>
                </a:lnTo>
                <a:close/>
                <a:moveTo>
                  <a:pt x="3395790" y="2536108"/>
                </a:moveTo>
                <a:lnTo>
                  <a:pt x="3059419" y="2536108"/>
                </a:lnTo>
                <a:lnTo>
                  <a:pt x="3059419" y="2886655"/>
                </a:lnTo>
                <a:lnTo>
                  <a:pt x="3395790" y="2886655"/>
                </a:lnTo>
                <a:close/>
                <a:moveTo>
                  <a:pt x="3395790" y="2170981"/>
                </a:moveTo>
                <a:lnTo>
                  <a:pt x="3059419" y="2170981"/>
                </a:lnTo>
                <a:lnTo>
                  <a:pt x="3059419" y="2521528"/>
                </a:lnTo>
                <a:lnTo>
                  <a:pt x="3395790" y="2521528"/>
                </a:lnTo>
                <a:close/>
                <a:moveTo>
                  <a:pt x="3395790" y="1805854"/>
                </a:moveTo>
                <a:lnTo>
                  <a:pt x="3059419" y="1805854"/>
                </a:lnTo>
                <a:lnTo>
                  <a:pt x="3059419" y="2156401"/>
                </a:lnTo>
                <a:lnTo>
                  <a:pt x="3395790" y="2156401"/>
                </a:lnTo>
                <a:close/>
                <a:moveTo>
                  <a:pt x="3395790" y="1440727"/>
                </a:moveTo>
                <a:lnTo>
                  <a:pt x="3059419" y="1440727"/>
                </a:lnTo>
                <a:lnTo>
                  <a:pt x="3059419" y="1791274"/>
                </a:lnTo>
                <a:lnTo>
                  <a:pt x="3395790" y="1791274"/>
                </a:lnTo>
                <a:close/>
                <a:moveTo>
                  <a:pt x="3395790" y="1075598"/>
                </a:moveTo>
                <a:lnTo>
                  <a:pt x="3059419" y="1075598"/>
                </a:lnTo>
                <a:lnTo>
                  <a:pt x="3059419" y="1426147"/>
                </a:lnTo>
                <a:lnTo>
                  <a:pt x="3395790" y="1426147"/>
                </a:lnTo>
                <a:close/>
                <a:moveTo>
                  <a:pt x="3395790" y="710474"/>
                </a:moveTo>
                <a:lnTo>
                  <a:pt x="3059419" y="710474"/>
                </a:lnTo>
                <a:lnTo>
                  <a:pt x="3059419" y="1061017"/>
                </a:lnTo>
                <a:lnTo>
                  <a:pt x="3395790" y="1061017"/>
                </a:lnTo>
                <a:close/>
                <a:moveTo>
                  <a:pt x="3395790" y="345347"/>
                </a:moveTo>
                <a:lnTo>
                  <a:pt x="3059420" y="345347"/>
                </a:lnTo>
                <a:lnTo>
                  <a:pt x="3059419" y="695894"/>
                </a:lnTo>
                <a:lnTo>
                  <a:pt x="3395790" y="695894"/>
                </a:lnTo>
                <a:close/>
                <a:moveTo>
                  <a:pt x="3765030" y="12004282"/>
                </a:moveTo>
                <a:lnTo>
                  <a:pt x="3586162" y="12004282"/>
                </a:lnTo>
                <a:lnTo>
                  <a:pt x="3586162" y="12004284"/>
                </a:lnTo>
                <a:lnTo>
                  <a:pt x="3411008" y="12004284"/>
                </a:lnTo>
                <a:lnTo>
                  <a:pt x="3411008" y="12354830"/>
                </a:lnTo>
                <a:lnTo>
                  <a:pt x="3533554" y="12354830"/>
                </a:lnTo>
                <a:lnTo>
                  <a:pt x="3586162" y="12354830"/>
                </a:lnTo>
                <a:lnTo>
                  <a:pt x="3765030" y="12354830"/>
                </a:lnTo>
                <a:close/>
                <a:moveTo>
                  <a:pt x="3765030" y="11639155"/>
                </a:moveTo>
                <a:lnTo>
                  <a:pt x="3586162" y="11639155"/>
                </a:lnTo>
                <a:lnTo>
                  <a:pt x="3586162" y="11639156"/>
                </a:lnTo>
                <a:lnTo>
                  <a:pt x="3411008" y="11639156"/>
                </a:lnTo>
                <a:lnTo>
                  <a:pt x="3411008" y="11989703"/>
                </a:lnTo>
                <a:lnTo>
                  <a:pt x="3533554" y="11989703"/>
                </a:lnTo>
                <a:lnTo>
                  <a:pt x="3586162" y="11989703"/>
                </a:lnTo>
                <a:lnTo>
                  <a:pt x="3765030" y="11989703"/>
                </a:lnTo>
                <a:close/>
                <a:moveTo>
                  <a:pt x="3765030" y="11274028"/>
                </a:moveTo>
                <a:lnTo>
                  <a:pt x="3586162" y="11274028"/>
                </a:lnTo>
                <a:lnTo>
                  <a:pt x="3533554" y="11274028"/>
                </a:lnTo>
                <a:lnTo>
                  <a:pt x="3411009" y="11274028"/>
                </a:lnTo>
                <a:lnTo>
                  <a:pt x="3411008" y="11624575"/>
                </a:lnTo>
                <a:lnTo>
                  <a:pt x="3533554" y="11624575"/>
                </a:lnTo>
                <a:lnTo>
                  <a:pt x="3586162" y="11624575"/>
                </a:lnTo>
                <a:lnTo>
                  <a:pt x="3765030" y="11624575"/>
                </a:lnTo>
                <a:close/>
                <a:moveTo>
                  <a:pt x="3765030" y="10908900"/>
                </a:moveTo>
                <a:lnTo>
                  <a:pt x="3586162" y="10908900"/>
                </a:lnTo>
                <a:lnTo>
                  <a:pt x="3533554" y="10908900"/>
                </a:lnTo>
                <a:lnTo>
                  <a:pt x="3411009" y="10908900"/>
                </a:lnTo>
                <a:lnTo>
                  <a:pt x="3411009" y="11259448"/>
                </a:lnTo>
                <a:lnTo>
                  <a:pt x="3533554" y="11259448"/>
                </a:lnTo>
                <a:lnTo>
                  <a:pt x="3586162" y="11259448"/>
                </a:lnTo>
                <a:lnTo>
                  <a:pt x="3765030" y="11259448"/>
                </a:lnTo>
                <a:close/>
                <a:moveTo>
                  <a:pt x="3765030" y="10543772"/>
                </a:moveTo>
                <a:lnTo>
                  <a:pt x="3586162" y="10543772"/>
                </a:lnTo>
                <a:lnTo>
                  <a:pt x="3586162" y="10543773"/>
                </a:lnTo>
                <a:lnTo>
                  <a:pt x="3411009" y="10543773"/>
                </a:lnTo>
                <a:lnTo>
                  <a:pt x="3411009" y="10894320"/>
                </a:lnTo>
                <a:lnTo>
                  <a:pt x="3533554" y="10894320"/>
                </a:lnTo>
                <a:lnTo>
                  <a:pt x="3586162" y="10894320"/>
                </a:lnTo>
                <a:lnTo>
                  <a:pt x="3765030" y="10894320"/>
                </a:lnTo>
                <a:close/>
                <a:moveTo>
                  <a:pt x="3765030" y="10178645"/>
                </a:moveTo>
                <a:lnTo>
                  <a:pt x="3586162" y="10178645"/>
                </a:lnTo>
                <a:lnTo>
                  <a:pt x="3533554" y="10178645"/>
                </a:lnTo>
                <a:lnTo>
                  <a:pt x="3411009" y="10178645"/>
                </a:lnTo>
                <a:lnTo>
                  <a:pt x="3411009" y="10529192"/>
                </a:lnTo>
                <a:lnTo>
                  <a:pt x="3533554" y="10529192"/>
                </a:lnTo>
                <a:lnTo>
                  <a:pt x="3586162" y="10529192"/>
                </a:lnTo>
                <a:lnTo>
                  <a:pt x="3765030" y="10529192"/>
                </a:lnTo>
                <a:close/>
                <a:moveTo>
                  <a:pt x="3765030" y="9813518"/>
                </a:moveTo>
                <a:lnTo>
                  <a:pt x="3586162" y="9813518"/>
                </a:lnTo>
                <a:lnTo>
                  <a:pt x="3533554" y="9813518"/>
                </a:lnTo>
                <a:lnTo>
                  <a:pt x="3411009" y="9813518"/>
                </a:lnTo>
                <a:lnTo>
                  <a:pt x="3411009" y="10164065"/>
                </a:lnTo>
                <a:lnTo>
                  <a:pt x="3533554" y="10164065"/>
                </a:lnTo>
                <a:lnTo>
                  <a:pt x="3586162" y="10164065"/>
                </a:lnTo>
                <a:lnTo>
                  <a:pt x="3765030" y="10164065"/>
                </a:lnTo>
                <a:close/>
                <a:moveTo>
                  <a:pt x="3765030" y="9448390"/>
                </a:moveTo>
                <a:lnTo>
                  <a:pt x="3586162" y="9448390"/>
                </a:lnTo>
                <a:lnTo>
                  <a:pt x="3533554" y="9448390"/>
                </a:lnTo>
                <a:lnTo>
                  <a:pt x="3411009" y="9448390"/>
                </a:lnTo>
                <a:lnTo>
                  <a:pt x="3411009" y="9798938"/>
                </a:lnTo>
                <a:lnTo>
                  <a:pt x="3533554" y="9798938"/>
                </a:lnTo>
                <a:lnTo>
                  <a:pt x="3586162" y="9798938"/>
                </a:lnTo>
                <a:lnTo>
                  <a:pt x="3765030" y="9798938"/>
                </a:lnTo>
                <a:close/>
                <a:moveTo>
                  <a:pt x="3765030" y="9083262"/>
                </a:moveTo>
                <a:lnTo>
                  <a:pt x="3586162" y="9083262"/>
                </a:lnTo>
                <a:lnTo>
                  <a:pt x="3533554" y="9083262"/>
                </a:lnTo>
                <a:lnTo>
                  <a:pt x="3411009" y="9083262"/>
                </a:lnTo>
                <a:lnTo>
                  <a:pt x="3411009" y="9433810"/>
                </a:lnTo>
                <a:lnTo>
                  <a:pt x="3533554" y="9433810"/>
                </a:lnTo>
                <a:lnTo>
                  <a:pt x="3586162" y="9433810"/>
                </a:lnTo>
                <a:lnTo>
                  <a:pt x="3765030" y="9433810"/>
                </a:lnTo>
                <a:close/>
                <a:moveTo>
                  <a:pt x="3765030" y="8718135"/>
                </a:moveTo>
                <a:lnTo>
                  <a:pt x="3586162" y="8718135"/>
                </a:lnTo>
                <a:lnTo>
                  <a:pt x="3533554" y="8718135"/>
                </a:lnTo>
                <a:lnTo>
                  <a:pt x="3411009" y="8718135"/>
                </a:lnTo>
                <a:lnTo>
                  <a:pt x="3411009" y="9068682"/>
                </a:lnTo>
                <a:lnTo>
                  <a:pt x="3533554" y="9068682"/>
                </a:lnTo>
                <a:lnTo>
                  <a:pt x="3586162" y="9068682"/>
                </a:lnTo>
                <a:lnTo>
                  <a:pt x="3765030" y="9068682"/>
                </a:lnTo>
                <a:close/>
                <a:moveTo>
                  <a:pt x="3765030" y="8353008"/>
                </a:moveTo>
                <a:lnTo>
                  <a:pt x="3586162" y="8353008"/>
                </a:lnTo>
                <a:lnTo>
                  <a:pt x="3533554" y="8353008"/>
                </a:lnTo>
                <a:lnTo>
                  <a:pt x="3411009" y="8353008"/>
                </a:lnTo>
                <a:lnTo>
                  <a:pt x="3411009" y="8703555"/>
                </a:lnTo>
                <a:lnTo>
                  <a:pt x="3533554" y="8703555"/>
                </a:lnTo>
                <a:lnTo>
                  <a:pt x="3586162" y="8703555"/>
                </a:lnTo>
                <a:lnTo>
                  <a:pt x="3765030" y="8703555"/>
                </a:lnTo>
                <a:close/>
                <a:moveTo>
                  <a:pt x="3765030" y="7987881"/>
                </a:moveTo>
                <a:lnTo>
                  <a:pt x="3586162" y="7987881"/>
                </a:lnTo>
                <a:lnTo>
                  <a:pt x="3533554" y="7987881"/>
                </a:lnTo>
                <a:lnTo>
                  <a:pt x="3411009" y="7987881"/>
                </a:lnTo>
                <a:lnTo>
                  <a:pt x="3411009" y="8338428"/>
                </a:lnTo>
                <a:lnTo>
                  <a:pt x="3533554" y="8338428"/>
                </a:lnTo>
                <a:lnTo>
                  <a:pt x="3586162" y="8338428"/>
                </a:lnTo>
                <a:lnTo>
                  <a:pt x="3765030" y="8338428"/>
                </a:lnTo>
                <a:close/>
                <a:moveTo>
                  <a:pt x="3765030" y="7622754"/>
                </a:moveTo>
                <a:lnTo>
                  <a:pt x="3586162" y="7622754"/>
                </a:lnTo>
                <a:lnTo>
                  <a:pt x="3533554" y="7622754"/>
                </a:lnTo>
                <a:lnTo>
                  <a:pt x="3411009" y="7622754"/>
                </a:lnTo>
                <a:lnTo>
                  <a:pt x="3411009" y="7973301"/>
                </a:lnTo>
                <a:lnTo>
                  <a:pt x="3533554" y="7973301"/>
                </a:lnTo>
                <a:lnTo>
                  <a:pt x="3586162" y="7973301"/>
                </a:lnTo>
                <a:lnTo>
                  <a:pt x="3765030" y="7973301"/>
                </a:lnTo>
                <a:close/>
                <a:moveTo>
                  <a:pt x="3765030" y="7257625"/>
                </a:moveTo>
                <a:lnTo>
                  <a:pt x="3586162" y="7257625"/>
                </a:lnTo>
                <a:lnTo>
                  <a:pt x="3533554" y="7257625"/>
                </a:lnTo>
                <a:lnTo>
                  <a:pt x="3411009" y="7257625"/>
                </a:lnTo>
                <a:lnTo>
                  <a:pt x="3411009" y="7608174"/>
                </a:lnTo>
                <a:lnTo>
                  <a:pt x="3533554" y="7608174"/>
                </a:lnTo>
                <a:lnTo>
                  <a:pt x="3586162" y="7608174"/>
                </a:lnTo>
                <a:lnTo>
                  <a:pt x="3765030" y="7608174"/>
                </a:lnTo>
                <a:close/>
                <a:moveTo>
                  <a:pt x="3765030" y="6892501"/>
                </a:moveTo>
                <a:lnTo>
                  <a:pt x="3586162" y="6892501"/>
                </a:lnTo>
                <a:lnTo>
                  <a:pt x="3411009" y="6892501"/>
                </a:lnTo>
                <a:lnTo>
                  <a:pt x="3411009" y="7243044"/>
                </a:lnTo>
                <a:lnTo>
                  <a:pt x="3533554" y="7243044"/>
                </a:lnTo>
                <a:lnTo>
                  <a:pt x="3586162" y="7243044"/>
                </a:lnTo>
                <a:lnTo>
                  <a:pt x="3765030" y="7243044"/>
                </a:lnTo>
                <a:close/>
                <a:moveTo>
                  <a:pt x="3765030" y="6527374"/>
                </a:moveTo>
                <a:lnTo>
                  <a:pt x="3586162" y="6527374"/>
                </a:lnTo>
                <a:lnTo>
                  <a:pt x="3533554" y="6527374"/>
                </a:lnTo>
                <a:lnTo>
                  <a:pt x="3411009" y="6527374"/>
                </a:lnTo>
                <a:lnTo>
                  <a:pt x="3411009" y="6877921"/>
                </a:lnTo>
                <a:lnTo>
                  <a:pt x="3533554" y="6877921"/>
                </a:lnTo>
                <a:lnTo>
                  <a:pt x="3533554" y="6877920"/>
                </a:lnTo>
                <a:lnTo>
                  <a:pt x="3765030" y="6877920"/>
                </a:lnTo>
                <a:close/>
                <a:moveTo>
                  <a:pt x="3765030" y="6187383"/>
                </a:moveTo>
                <a:lnTo>
                  <a:pt x="3586163" y="6187383"/>
                </a:lnTo>
                <a:lnTo>
                  <a:pt x="3586163" y="6187384"/>
                </a:lnTo>
                <a:lnTo>
                  <a:pt x="3411009" y="6187384"/>
                </a:lnTo>
                <a:lnTo>
                  <a:pt x="3411009" y="6357302"/>
                </a:lnTo>
                <a:lnTo>
                  <a:pt x="3411009" y="6512794"/>
                </a:lnTo>
                <a:lnTo>
                  <a:pt x="3586162" y="6512794"/>
                </a:lnTo>
                <a:lnTo>
                  <a:pt x="3765030" y="6512794"/>
                </a:lnTo>
                <a:close/>
                <a:moveTo>
                  <a:pt x="3765031" y="5822255"/>
                </a:moveTo>
                <a:lnTo>
                  <a:pt x="3586163" y="5822255"/>
                </a:lnTo>
                <a:lnTo>
                  <a:pt x="3586163" y="5822257"/>
                </a:lnTo>
                <a:lnTo>
                  <a:pt x="3411009" y="5822257"/>
                </a:lnTo>
                <a:lnTo>
                  <a:pt x="3411009" y="6172803"/>
                </a:lnTo>
                <a:lnTo>
                  <a:pt x="3533555" y="6172803"/>
                </a:lnTo>
                <a:lnTo>
                  <a:pt x="3586163" y="6172803"/>
                </a:lnTo>
                <a:lnTo>
                  <a:pt x="3765031" y="6172803"/>
                </a:lnTo>
                <a:close/>
                <a:moveTo>
                  <a:pt x="3765031" y="5457129"/>
                </a:moveTo>
                <a:lnTo>
                  <a:pt x="3586163" y="5457129"/>
                </a:lnTo>
                <a:lnTo>
                  <a:pt x="3586163" y="5457129"/>
                </a:lnTo>
                <a:lnTo>
                  <a:pt x="3411009" y="5457129"/>
                </a:lnTo>
                <a:lnTo>
                  <a:pt x="3411009" y="5807676"/>
                </a:lnTo>
                <a:lnTo>
                  <a:pt x="3533555" y="5807676"/>
                </a:lnTo>
                <a:lnTo>
                  <a:pt x="3586163" y="5807676"/>
                </a:lnTo>
                <a:lnTo>
                  <a:pt x="3765031" y="5807676"/>
                </a:lnTo>
                <a:close/>
                <a:moveTo>
                  <a:pt x="3765031" y="5092001"/>
                </a:moveTo>
                <a:lnTo>
                  <a:pt x="3586163" y="5092001"/>
                </a:lnTo>
                <a:lnTo>
                  <a:pt x="3533555" y="5092001"/>
                </a:lnTo>
                <a:lnTo>
                  <a:pt x="3411010" y="5092001"/>
                </a:lnTo>
                <a:lnTo>
                  <a:pt x="3411009" y="5442548"/>
                </a:lnTo>
                <a:lnTo>
                  <a:pt x="3533555" y="5442548"/>
                </a:lnTo>
                <a:lnTo>
                  <a:pt x="3586163" y="5442548"/>
                </a:lnTo>
                <a:lnTo>
                  <a:pt x="3765031" y="5442548"/>
                </a:lnTo>
                <a:close/>
                <a:moveTo>
                  <a:pt x="3765031" y="4726873"/>
                </a:moveTo>
                <a:lnTo>
                  <a:pt x="3586163" y="4726873"/>
                </a:lnTo>
                <a:lnTo>
                  <a:pt x="3533555" y="4726873"/>
                </a:lnTo>
                <a:lnTo>
                  <a:pt x="3411010" y="4726873"/>
                </a:lnTo>
                <a:lnTo>
                  <a:pt x="3411010" y="5077421"/>
                </a:lnTo>
                <a:lnTo>
                  <a:pt x="3533555" y="5077421"/>
                </a:lnTo>
                <a:lnTo>
                  <a:pt x="3586163" y="5077421"/>
                </a:lnTo>
                <a:lnTo>
                  <a:pt x="3765031" y="5077421"/>
                </a:lnTo>
                <a:close/>
                <a:moveTo>
                  <a:pt x="3765031" y="4361745"/>
                </a:moveTo>
                <a:lnTo>
                  <a:pt x="3586163" y="4361745"/>
                </a:lnTo>
                <a:lnTo>
                  <a:pt x="3586163" y="4361746"/>
                </a:lnTo>
                <a:lnTo>
                  <a:pt x="3411010" y="4361746"/>
                </a:lnTo>
                <a:lnTo>
                  <a:pt x="3411010" y="4712293"/>
                </a:lnTo>
                <a:lnTo>
                  <a:pt x="3533555" y="4712293"/>
                </a:lnTo>
                <a:lnTo>
                  <a:pt x="3586163" y="4712293"/>
                </a:lnTo>
                <a:lnTo>
                  <a:pt x="3765031" y="4712293"/>
                </a:lnTo>
                <a:close/>
                <a:moveTo>
                  <a:pt x="3765031" y="3996618"/>
                </a:moveTo>
                <a:lnTo>
                  <a:pt x="3586163" y="3996618"/>
                </a:lnTo>
                <a:lnTo>
                  <a:pt x="3533555" y="3996618"/>
                </a:lnTo>
                <a:lnTo>
                  <a:pt x="3411010" y="3996618"/>
                </a:lnTo>
                <a:lnTo>
                  <a:pt x="3411010" y="4347165"/>
                </a:lnTo>
                <a:lnTo>
                  <a:pt x="3533555" y="4347165"/>
                </a:lnTo>
                <a:lnTo>
                  <a:pt x="3586163" y="4347165"/>
                </a:lnTo>
                <a:lnTo>
                  <a:pt x="3765031" y="4347165"/>
                </a:lnTo>
                <a:close/>
                <a:moveTo>
                  <a:pt x="3765031" y="3631491"/>
                </a:moveTo>
                <a:lnTo>
                  <a:pt x="3586163" y="3631491"/>
                </a:lnTo>
                <a:lnTo>
                  <a:pt x="3533555" y="3631491"/>
                </a:lnTo>
                <a:lnTo>
                  <a:pt x="3411010" y="3631491"/>
                </a:lnTo>
                <a:lnTo>
                  <a:pt x="3411010" y="3982038"/>
                </a:lnTo>
                <a:lnTo>
                  <a:pt x="3533555" y="3982038"/>
                </a:lnTo>
                <a:lnTo>
                  <a:pt x="3586163" y="3982038"/>
                </a:lnTo>
                <a:lnTo>
                  <a:pt x="3765031" y="3982038"/>
                </a:lnTo>
                <a:close/>
                <a:moveTo>
                  <a:pt x="3765031" y="3266363"/>
                </a:moveTo>
                <a:lnTo>
                  <a:pt x="3586163" y="3266363"/>
                </a:lnTo>
                <a:lnTo>
                  <a:pt x="3533555" y="3266363"/>
                </a:lnTo>
                <a:lnTo>
                  <a:pt x="3411010" y="3266363"/>
                </a:lnTo>
                <a:lnTo>
                  <a:pt x="3411010" y="3616911"/>
                </a:lnTo>
                <a:lnTo>
                  <a:pt x="3533555" y="3616911"/>
                </a:lnTo>
                <a:lnTo>
                  <a:pt x="3586163" y="3616911"/>
                </a:lnTo>
                <a:lnTo>
                  <a:pt x="3765031" y="3616911"/>
                </a:lnTo>
                <a:close/>
                <a:moveTo>
                  <a:pt x="3765031" y="2901235"/>
                </a:moveTo>
                <a:lnTo>
                  <a:pt x="3586163" y="2901235"/>
                </a:lnTo>
                <a:lnTo>
                  <a:pt x="3533555" y="2901235"/>
                </a:lnTo>
                <a:lnTo>
                  <a:pt x="3411010" y="2901235"/>
                </a:lnTo>
                <a:lnTo>
                  <a:pt x="3411010" y="3251783"/>
                </a:lnTo>
                <a:lnTo>
                  <a:pt x="3533555" y="3251783"/>
                </a:lnTo>
                <a:lnTo>
                  <a:pt x="3586163" y="3251783"/>
                </a:lnTo>
                <a:lnTo>
                  <a:pt x="3765031" y="3251783"/>
                </a:lnTo>
                <a:close/>
                <a:moveTo>
                  <a:pt x="3765031" y="2536108"/>
                </a:moveTo>
                <a:lnTo>
                  <a:pt x="3586163" y="2536108"/>
                </a:lnTo>
                <a:lnTo>
                  <a:pt x="3533555" y="2536108"/>
                </a:lnTo>
                <a:lnTo>
                  <a:pt x="3411010" y="2536108"/>
                </a:lnTo>
                <a:lnTo>
                  <a:pt x="3411010" y="2886655"/>
                </a:lnTo>
                <a:lnTo>
                  <a:pt x="3533555" y="2886655"/>
                </a:lnTo>
                <a:lnTo>
                  <a:pt x="3586163" y="2886655"/>
                </a:lnTo>
                <a:lnTo>
                  <a:pt x="3765031" y="2886655"/>
                </a:lnTo>
                <a:close/>
                <a:moveTo>
                  <a:pt x="3765031" y="2170981"/>
                </a:moveTo>
                <a:lnTo>
                  <a:pt x="3586163" y="2170981"/>
                </a:lnTo>
                <a:lnTo>
                  <a:pt x="3533555" y="2170981"/>
                </a:lnTo>
                <a:lnTo>
                  <a:pt x="3411010" y="2170981"/>
                </a:lnTo>
                <a:lnTo>
                  <a:pt x="3411010" y="2521528"/>
                </a:lnTo>
                <a:lnTo>
                  <a:pt x="3533555" y="2521528"/>
                </a:lnTo>
                <a:lnTo>
                  <a:pt x="3586163" y="2521528"/>
                </a:lnTo>
                <a:lnTo>
                  <a:pt x="3765031" y="2521528"/>
                </a:lnTo>
                <a:close/>
                <a:moveTo>
                  <a:pt x="3765031" y="1805854"/>
                </a:moveTo>
                <a:lnTo>
                  <a:pt x="3586163" y="1805854"/>
                </a:lnTo>
                <a:lnTo>
                  <a:pt x="3533555" y="1805854"/>
                </a:lnTo>
                <a:lnTo>
                  <a:pt x="3411010" y="1805854"/>
                </a:lnTo>
                <a:lnTo>
                  <a:pt x="3411010" y="2156401"/>
                </a:lnTo>
                <a:lnTo>
                  <a:pt x="3533555" y="2156401"/>
                </a:lnTo>
                <a:lnTo>
                  <a:pt x="3586163" y="2156401"/>
                </a:lnTo>
                <a:lnTo>
                  <a:pt x="3765031" y="2156401"/>
                </a:lnTo>
                <a:close/>
                <a:moveTo>
                  <a:pt x="3765031" y="1440727"/>
                </a:moveTo>
                <a:lnTo>
                  <a:pt x="3586163" y="1440727"/>
                </a:lnTo>
                <a:lnTo>
                  <a:pt x="3533555" y="1440727"/>
                </a:lnTo>
                <a:lnTo>
                  <a:pt x="3411010" y="1440727"/>
                </a:lnTo>
                <a:lnTo>
                  <a:pt x="3411010" y="1791274"/>
                </a:lnTo>
                <a:lnTo>
                  <a:pt x="3533555" y="1791274"/>
                </a:lnTo>
                <a:lnTo>
                  <a:pt x="3586163" y="1791274"/>
                </a:lnTo>
                <a:lnTo>
                  <a:pt x="3765031" y="1791274"/>
                </a:lnTo>
                <a:close/>
                <a:moveTo>
                  <a:pt x="3765031" y="1075598"/>
                </a:moveTo>
                <a:lnTo>
                  <a:pt x="3586163" y="1075598"/>
                </a:lnTo>
                <a:lnTo>
                  <a:pt x="3533555" y="1075598"/>
                </a:lnTo>
                <a:lnTo>
                  <a:pt x="3411010" y="1075598"/>
                </a:lnTo>
                <a:lnTo>
                  <a:pt x="3411010" y="1426147"/>
                </a:lnTo>
                <a:lnTo>
                  <a:pt x="3533555" y="1426147"/>
                </a:lnTo>
                <a:lnTo>
                  <a:pt x="3586163" y="1426147"/>
                </a:lnTo>
                <a:lnTo>
                  <a:pt x="3765031" y="1426147"/>
                </a:lnTo>
                <a:close/>
                <a:moveTo>
                  <a:pt x="3765031" y="710474"/>
                </a:moveTo>
                <a:lnTo>
                  <a:pt x="3586163" y="710474"/>
                </a:lnTo>
                <a:lnTo>
                  <a:pt x="3411010" y="710474"/>
                </a:lnTo>
                <a:lnTo>
                  <a:pt x="3411010" y="1061017"/>
                </a:lnTo>
                <a:lnTo>
                  <a:pt x="3533555" y="1061017"/>
                </a:lnTo>
                <a:lnTo>
                  <a:pt x="3586163" y="1061017"/>
                </a:lnTo>
                <a:lnTo>
                  <a:pt x="3765031" y="1061017"/>
                </a:lnTo>
                <a:close/>
                <a:moveTo>
                  <a:pt x="3765031" y="345347"/>
                </a:moveTo>
                <a:lnTo>
                  <a:pt x="3586163" y="345347"/>
                </a:lnTo>
                <a:lnTo>
                  <a:pt x="3533555" y="345347"/>
                </a:lnTo>
                <a:lnTo>
                  <a:pt x="3411010" y="345347"/>
                </a:lnTo>
                <a:lnTo>
                  <a:pt x="3411010" y="695894"/>
                </a:lnTo>
                <a:lnTo>
                  <a:pt x="3533555" y="695894"/>
                </a:lnTo>
                <a:lnTo>
                  <a:pt x="3533555" y="695893"/>
                </a:lnTo>
                <a:lnTo>
                  <a:pt x="3765031" y="695893"/>
                </a:lnTo>
                <a:close/>
                <a:moveTo>
                  <a:pt x="4116623" y="12004282"/>
                </a:moveTo>
                <a:lnTo>
                  <a:pt x="3780250" y="12004282"/>
                </a:lnTo>
                <a:lnTo>
                  <a:pt x="3780250" y="12354830"/>
                </a:lnTo>
                <a:lnTo>
                  <a:pt x="4116623" y="12354830"/>
                </a:lnTo>
                <a:close/>
                <a:moveTo>
                  <a:pt x="4116623" y="11639155"/>
                </a:moveTo>
                <a:lnTo>
                  <a:pt x="3780250" y="11639155"/>
                </a:lnTo>
                <a:lnTo>
                  <a:pt x="3780250" y="11989703"/>
                </a:lnTo>
                <a:lnTo>
                  <a:pt x="4116623" y="11989703"/>
                </a:lnTo>
                <a:close/>
                <a:moveTo>
                  <a:pt x="4116623" y="11274028"/>
                </a:moveTo>
                <a:lnTo>
                  <a:pt x="3780251" y="11274028"/>
                </a:lnTo>
                <a:lnTo>
                  <a:pt x="3780250" y="11624575"/>
                </a:lnTo>
                <a:lnTo>
                  <a:pt x="4116623" y="11624575"/>
                </a:lnTo>
                <a:close/>
                <a:moveTo>
                  <a:pt x="4116623" y="10908900"/>
                </a:moveTo>
                <a:lnTo>
                  <a:pt x="3780251" y="10908900"/>
                </a:lnTo>
                <a:lnTo>
                  <a:pt x="3780251" y="11259448"/>
                </a:lnTo>
                <a:lnTo>
                  <a:pt x="4116623" y="11259448"/>
                </a:lnTo>
                <a:close/>
                <a:moveTo>
                  <a:pt x="4116623" y="10543772"/>
                </a:moveTo>
                <a:lnTo>
                  <a:pt x="3780251" y="10543772"/>
                </a:lnTo>
                <a:lnTo>
                  <a:pt x="3780251" y="10894320"/>
                </a:lnTo>
                <a:lnTo>
                  <a:pt x="4116623" y="10894320"/>
                </a:lnTo>
                <a:close/>
                <a:moveTo>
                  <a:pt x="4116623" y="10178645"/>
                </a:moveTo>
                <a:lnTo>
                  <a:pt x="3780251" y="10178645"/>
                </a:lnTo>
                <a:lnTo>
                  <a:pt x="3780251" y="10529192"/>
                </a:lnTo>
                <a:lnTo>
                  <a:pt x="4116623" y="10529192"/>
                </a:lnTo>
                <a:close/>
                <a:moveTo>
                  <a:pt x="4116623" y="9813518"/>
                </a:moveTo>
                <a:lnTo>
                  <a:pt x="3780251" y="9813518"/>
                </a:lnTo>
                <a:lnTo>
                  <a:pt x="3780251" y="10164065"/>
                </a:lnTo>
                <a:lnTo>
                  <a:pt x="4116623" y="10164065"/>
                </a:lnTo>
                <a:close/>
                <a:moveTo>
                  <a:pt x="4116623" y="9448390"/>
                </a:moveTo>
                <a:lnTo>
                  <a:pt x="3780251" y="9448390"/>
                </a:lnTo>
                <a:lnTo>
                  <a:pt x="3780251" y="9798938"/>
                </a:lnTo>
                <a:lnTo>
                  <a:pt x="4116623" y="9798938"/>
                </a:lnTo>
                <a:close/>
                <a:moveTo>
                  <a:pt x="4116623" y="9083262"/>
                </a:moveTo>
                <a:lnTo>
                  <a:pt x="3780251" y="9083262"/>
                </a:lnTo>
                <a:lnTo>
                  <a:pt x="3780251" y="9433810"/>
                </a:lnTo>
                <a:lnTo>
                  <a:pt x="4116623" y="9433810"/>
                </a:lnTo>
                <a:close/>
                <a:moveTo>
                  <a:pt x="4116623" y="8718135"/>
                </a:moveTo>
                <a:lnTo>
                  <a:pt x="3780251" y="8718135"/>
                </a:lnTo>
                <a:lnTo>
                  <a:pt x="3780251" y="9068682"/>
                </a:lnTo>
                <a:lnTo>
                  <a:pt x="4116623" y="9068682"/>
                </a:lnTo>
                <a:close/>
                <a:moveTo>
                  <a:pt x="4116623" y="8353008"/>
                </a:moveTo>
                <a:lnTo>
                  <a:pt x="3780251" y="8353008"/>
                </a:lnTo>
                <a:lnTo>
                  <a:pt x="3780251" y="8703555"/>
                </a:lnTo>
                <a:lnTo>
                  <a:pt x="4116623" y="8703555"/>
                </a:lnTo>
                <a:close/>
                <a:moveTo>
                  <a:pt x="4116623" y="7987881"/>
                </a:moveTo>
                <a:lnTo>
                  <a:pt x="3780251" y="7987881"/>
                </a:lnTo>
                <a:lnTo>
                  <a:pt x="3780251" y="8338428"/>
                </a:lnTo>
                <a:lnTo>
                  <a:pt x="4116623" y="8338428"/>
                </a:lnTo>
                <a:close/>
                <a:moveTo>
                  <a:pt x="4116623" y="7622754"/>
                </a:moveTo>
                <a:lnTo>
                  <a:pt x="3780251" y="7622754"/>
                </a:lnTo>
                <a:lnTo>
                  <a:pt x="3780251" y="7973301"/>
                </a:lnTo>
                <a:lnTo>
                  <a:pt x="4116623" y="7973301"/>
                </a:lnTo>
                <a:close/>
                <a:moveTo>
                  <a:pt x="4116623" y="7257625"/>
                </a:moveTo>
                <a:lnTo>
                  <a:pt x="3780251" y="7257625"/>
                </a:lnTo>
                <a:lnTo>
                  <a:pt x="3780251" y="7608174"/>
                </a:lnTo>
                <a:lnTo>
                  <a:pt x="4116623" y="7608174"/>
                </a:lnTo>
                <a:close/>
                <a:moveTo>
                  <a:pt x="4116623" y="6892501"/>
                </a:moveTo>
                <a:lnTo>
                  <a:pt x="3780251" y="6892501"/>
                </a:lnTo>
                <a:lnTo>
                  <a:pt x="3780251" y="7243044"/>
                </a:lnTo>
                <a:lnTo>
                  <a:pt x="4116623" y="7243044"/>
                </a:lnTo>
                <a:close/>
                <a:moveTo>
                  <a:pt x="4116623" y="6527374"/>
                </a:moveTo>
                <a:lnTo>
                  <a:pt x="3780251" y="6527374"/>
                </a:lnTo>
                <a:lnTo>
                  <a:pt x="3780251" y="6877920"/>
                </a:lnTo>
                <a:lnTo>
                  <a:pt x="4116623" y="6877920"/>
                </a:lnTo>
                <a:close/>
                <a:moveTo>
                  <a:pt x="4116623" y="6187383"/>
                </a:moveTo>
                <a:lnTo>
                  <a:pt x="3780251" y="6187383"/>
                </a:lnTo>
                <a:lnTo>
                  <a:pt x="3780251" y="6357302"/>
                </a:lnTo>
                <a:lnTo>
                  <a:pt x="3780251" y="6512794"/>
                </a:lnTo>
                <a:lnTo>
                  <a:pt x="4116623" y="6512794"/>
                </a:lnTo>
                <a:close/>
                <a:moveTo>
                  <a:pt x="4116624" y="5822255"/>
                </a:moveTo>
                <a:lnTo>
                  <a:pt x="3780251" y="5822255"/>
                </a:lnTo>
                <a:lnTo>
                  <a:pt x="3780251" y="6172803"/>
                </a:lnTo>
                <a:lnTo>
                  <a:pt x="4116624" y="6172803"/>
                </a:lnTo>
                <a:close/>
                <a:moveTo>
                  <a:pt x="4116624" y="5457129"/>
                </a:moveTo>
                <a:lnTo>
                  <a:pt x="3780251" y="5457129"/>
                </a:lnTo>
                <a:lnTo>
                  <a:pt x="3780251" y="5807676"/>
                </a:lnTo>
                <a:lnTo>
                  <a:pt x="4116624" y="5807676"/>
                </a:lnTo>
                <a:close/>
                <a:moveTo>
                  <a:pt x="4116624" y="5092001"/>
                </a:moveTo>
                <a:lnTo>
                  <a:pt x="3780252" y="5092001"/>
                </a:lnTo>
                <a:lnTo>
                  <a:pt x="3780251" y="5442548"/>
                </a:lnTo>
                <a:lnTo>
                  <a:pt x="4116624" y="5442548"/>
                </a:lnTo>
                <a:close/>
                <a:moveTo>
                  <a:pt x="4116624" y="4726873"/>
                </a:moveTo>
                <a:lnTo>
                  <a:pt x="3780252" y="4726873"/>
                </a:lnTo>
                <a:lnTo>
                  <a:pt x="3780252" y="5077421"/>
                </a:lnTo>
                <a:lnTo>
                  <a:pt x="4116624" y="5077421"/>
                </a:lnTo>
                <a:close/>
                <a:moveTo>
                  <a:pt x="4116624" y="4361745"/>
                </a:moveTo>
                <a:lnTo>
                  <a:pt x="3780252" y="4361745"/>
                </a:lnTo>
                <a:lnTo>
                  <a:pt x="3780252" y="4712293"/>
                </a:lnTo>
                <a:lnTo>
                  <a:pt x="4116624" y="4712293"/>
                </a:lnTo>
                <a:close/>
                <a:moveTo>
                  <a:pt x="4116624" y="3996618"/>
                </a:moveTo>
                <a:lnTo>
                  <a:pt x="3780252" y="3996618"/>
                </a:lnTo>
                <a:lnTo>
                  <a:pt x="3780252" y="4347165"/>
                </a:lnTo>
                <a:lnTo>
                  <a:pt x="4116624" y="4347165"/>
                </a:lnTo>
                <a:close/>
                <a:moveTo>
                  <a:pt x="4116624" y="3631491"/>
                </a:moveTo>
                <a:lnTo>
                  <a:pt x="3780252" y="3631491"/>
                </a:lnTo>
                <a:lnTo>
                  <a:pt x="3780252" y="3982038"/>
                </a:lnTo>
                <a:lnTo>
                  <a:pt x="4116624" y="3982038"/>
                </a:lnTo>
                <a:close/>
                <a:moveTo>
                  <a:pt x="4116624" y="3266363"/>
                </a:moveTo>
                <a:lnTo>
                  <a:pt x="3780252" y="3266363"/>
                </a:lnTo>
                <a:lnTo>
                  <a:pt x="3780252" y="3616911"/>
                </a:lnTo>
                <a:lnTo>
                  <a:pt x="4116624" y="3616911"/>
                </a:lnTo>
                <a:close/>
                <a:moveTo>
                  <a:pt x="4116624" y="2901235"/>
                </a:moveTo>
                <a:lnTo>
                  <a:pt x="3780252" y="2901235"/>
                </a:lnTo>
                <a:lnTo>
                  <a:pt x="3780252" y="3251783"/>
                </a:lnTo>
                <a:lnTo>
                  <a:pt x="4116624" y="3251783"/>
                </a:lnTo>
                <a:close/>
                <a:moveTo>
                  <a:pt x="4116624" y="2536108"/>
                </a:moveTo>
                <a:lnTo>
                  <a:pt x="3780252" y="2536108"/>
                </a:lnTo>
                <a:lnTo>
                  <a:pt x="3780252" y="2886655"/>
                </a:lnTo>
                <a:lnTo>
                  <a:pt x="4116624" y="2886655"/>
                </a:lnTo>
                <a:close/>
                <a:moveTo>
                  <a:pt x="4116624" y="2170981"/>
                </a:moveTo>
                <a:lnTo>
                  <a:pt x="3780252" y="2170981"/>
                </a:lnTo>
                <a:lnTo>
                  <a:pt x="3780252" y="2521528"/>
                </a:lnTo>
                <a:lnTo>
                  <a:pt x="4116624" y="2521528"/>
                </a:lnTo>
                <a:close/>
                <a:moveTo>
                  <a:pt x="4116624" y="1805854"/>
                </a:moveTo>
                <a:lnTo>
                  <a:pt x="3780252" y="1805854"/>
                </a:lnTo>
                <a:lnTo>
                  <a:pt x="3780252" y="2156401"/>
                </a:lnTo>
                <a:lnTo>
                  <a:pt x="4116624" y="2156401"/>
                </a:lnTo>
                <a:close/>
                <a:moveTo>
                  <a:pt x="4116624" y="1440727"/>
                </a:moveTo>
                <a:lnTo>
                  <a:pt x="3780252" y="1440727"/>
                </a:lnTo>
                <a:lnTo>
                  <a:pt x="3780252" y="1791274"/>
                </a:lnTo>
                <a:lnTo>
                  <a:pt x="4116624" y="1791274"/>
                </a:lnTo>
                <a:close/>
                <a:moveTo>
                  <a:pt x="4116624" y="1075598"/>
                </a:moveTo>
                <a:lnTo>
                  <a:pt x="3780252" y="1075598"/>
                </a:lnTo>
                <a:lnTo>
                  <a:pt x="3780252" y="1426147"/>
                </a:lnTo>
                <a:lnTo>
                  <a:pt x="4116624" y="1426147"/>
                </a:lnTo>
                <a:close/>
                <a:moveTo>
                  <a:pt x="4116624" y="710474"/>
                </a:moveTo>
                <a:lnTo>
                  <a:pt x="3780252" y="710474"/>
                </a:lnTo>
                <a:lnTo>
                  <a:pt x="3780252" y="1061017"/>
                </a:lnTo>
                <a:lnTo>
                  <a:pt x="4116624" y="1061017"/>
                </a:lnTo>
                <a:close/>
                <a:moveTo>
                  <a:pt x="4116624" y="345347"/>
                </a:moveTo>
                <a:lnTo>
                  <a:pt x="3780252" y="345347"/>
                </a:lnTo>
                <a:lnTo>
                  <a:pt x="3780252" y="695893"/>
                </a:lnTo>
                <a:lnTo>
                  <a:pt x="4116624" y="695893"/>
                </a:lnTo>
                <a:close/>
                <a:moveTo>
                  <a:pt x="4468213" y="12004282"/>
                </a:moveTo>
                <a:lnTo>
                  <a:pt x="4131843" y="12004282"/>
                </a:lnTo>
                <a:lnTo>
                  <a:pt x="4131843" y="12354830"/>
                </a:lnTo>
                <a:lnTo>
                  <a:pt x="4468213" y="12354830"/>
                </a:lnTo>
                <a:close/>
                <a:moveTo>
                  <a:pt x="4468213" y="11639155"/>
                </a:moveTo>
                <a:lnTo>
                  <a:pt x="4131843" y="11639155"/>
                </a:lnTo>
                <a:lnTo>
                  <a:pt x="4131843" y="11989703"/>
                </a:lnTo>
                <a:lnTo>
                  <a:pt x="4468213" y="11989703"/>
                </a:lnTo>
                <a:close/>
                <a:moveTo>
                  <a:pt x="4468213" y="11274028"/>
                </a:moveTo>
                <a:lnTo>
                  <a:pt x="4131843" y="11274028"/>
                </a:lnTo>
                <a:lnTo>
                  <a:pt x="4131843" y="11624575"/>
                </a:lnTo>
                <a:lnTo>
                  <a:pt x="4468213" y="11624575"/>
                </a:lnTo>
                <a:close/>
                <a:moveTo>
                  <a:pt x="4468213" y="10908900"/>
                </a:moveTo>
                <a:lnTo>
                  <a:pt x="4131843" y="10908900"/>
                </a:lnTo>
                <a:lnTo>
                  <a:pt x="4131843" y="11259448"/>
                </a:lnTo>
                <a:lnTo>
                  <a:pt x="4468213" y="11259448"/>
                </a:lnTo>
                <a:close/>
                <a:moveTo>
                  <a:pt x="4468213" y="10543772"/>
                </a:moveTo>
                <a:lnTo>
                  <a:pt x="4131843" y="10543772"/>
                </a:lnTo>
                <a:lnTo>
                  <a:pt x="4131843" y="10894320"/>
                </a:lnTo>
                <a:lnTo>
                  <a:pt x="4468213" y="10894320"/>
                </a:lnTo>
                <a:close/>
                <a:moveTo>
                  <a:pt x="4468213" y="10178645"/>
                </a:moveTo>
                <a:lnTo>
                  <a:pt x="4131843" y="10178645"/>
                </a:lnTo>
                <a:lnTo>
                  <a:pt x="4131843" y="10529192"/>
                </a:lnTo>
                <a:lnTo>
                  <a:pt x="4468213" y="10529192"/>
                </a:lnTo>
                <a:close/>
                <a:moveTo>
                  <a:pt x="4468213" y="9813518"/>
                </a:moveTo>
                <a:lnTo>
                  <a:pt x="4131844" y="9813518"/>
                </a:lnTo>
                <a:lnTo>
                  <a:pt x="4131843" y="10164065"/>
                </a:lnTo>
                <a:lnTo>
                  <a:pt x="4468213" y="10164065"/>
                </a:lnTo>
                <a:close/>
                <a:moveTo>
                  <a:pt x="4468213" y="9448390"/>
                </a:moveTo>
                <a:lnTo>
                  <a:pt x="4131844" y="9448390"/>
                </a:lnTo>
                <a:lnTo>
                  <a:pt x="4131844" y="9798938"/>
                </a:lnTo>
                <a:lnTo>
                  <a:pt x="4468213" y="9798938"/>
                </a:lnTo>
                <a:close/>
                <a:moveTo>
                  <a:pt x="4468213" y="9083262"/>
                </a:moveTo>
                <a:lnTo>
                  <a:pt x="4131844" y="9083262"/>
                </a:lnTo>
                <a:lnTo>
                  <a:pt x="4131844" y="9433810"/>
                </a:lnTo>
                <a:lnTo>
                  <a:pt x="4468213" y="9433810"/>
                </a:lnTo>
                <a:close/>
                <a:moveTo>
                  <a:pt x="4468213" y="8718135"/>
                </a:moveTo>
                <a:lnTo>
                  <a:pt x="4131844" y="8718135"/>
                </a:lnTo>
                <a:lnTo>
                  <a:pt x="4131844" y="9068682"/>
                </a:lnTo>
                <a:lnTo>
                  <a:pt x="4468213" y="9068682"/>
                </a:lnTo>
                <a:close/>
                <a:moveTo>
                  <a:pt x="4468213" y="8353008"/>
                </a:moveTo>
                <a:lnTo>
                  <a:pt x="4131844" y="8353008"/>
                </a:lnTo>
                <a:lnTo>
                  <a:pt x="4131844" y="8703555"/>
                </a:lnTo>
                <a:lnTo>
                  <a:pt x="4468213" y="8703555"/>
                </a:lnTo>
                <a:close/>
                <a:moveTo>
                  <a:pt x="4468213" y="7987881"/>
                </a:moveTo>
                <a:lnTo>
                  <a:pt x="4131844" y="7987881"/>
                </a:lnTo>
                <a:lnTo>
                  <a:pt x="4131844" y="8338428"/>
                </a:lnTo>
                <a:lnTo>
                  <a:pt x="4468213" y="8338428"/>
                </a:lnTo>
                <a:close/>
                <a:moveTo>
                  <a:pt x="4468213" y="7622754"/>
                </a:moveTo>
                <a:lnTo>
                  <a:pt x="4131844" y="7622754"/>
                </a:lnTo>
                <a:lnTo>
                  <a:pt x="4131844" y="7973301"/>
                </a:lnTo>
                <a:lnTo>
                  <a:pt x="4468213" y="7973301"/>
                </a:lnTo>
                <a:close/>
                <a:moveTo>
                  <a:pt x="4468213" y="7257625"/>
                </a:moveTo>
                <a:lnTo>
                  <a:pt x="4131844" y="7257625"/>
                </a:lnTo>
                <a:lnTo>
                  <a:pt x="4131844" y="7608174"/>
                </a:lnTo>
                <a:lnTo>
                  <a:pt x="4468213" y="7608174"/>
                </a:lnTo>
                <a:close/>
                <a:moveTo>
                  <a:pt x="4468213" y="6892501"/>
                </a:moveTo>
                <a:lnTo>
                  <a:pt x="4131844" y="6892501"/>
                </a:lnTo>
                <a:lnTo>
                  <a:pt x="4131844" y="7243044"/>
                </a:lnTo>
                <a:lnTo>
                  <a:pt x="4468213" y="7243044"/>
                </a:lnTo>
                <a:close/>
                <a:moveTo>
                  <a:pt x="4468213" y="6527374"/>
                </a:moveTo>
                <a:lnTo>
                  <a:pt x="4131844" y="6527374"/>
                </a:lnTo>
                <a:lnTo>
                  <a:pt x="4131844" y="6877920"/>
                </a:lnTo>
                <a:lnTo>
                  <a:pt x="4468213" y="6877920"/>
                </a:lnTo>
                <a:close/>
                <a:moveTo>
                  <a:pt x="4468213" y="6187383"/>
                </a:moveTo>
                <a:lnTo>
                  <a:pt x="4131844" y="6187383"/>
                </a:lnTo>
                <a:lnTo>
                  <a:pt x="4131844" y="6357302"/>
                </a:lnTo>
                <a:lnTo>
                  <a:pt x="4131844" y="6512794"/>
                </a:lnTo>
                <a:lnTo>
                  <a:pt x="4468213" y="6512794"/>
                </a:lnTo>
                <a:close/>
                <a:moveTo>
                  <a:pt x="4468214" y="5822255"/>
                </a:moveTo>
                <a:lnTo>
                  <a:pt x="4131844" y="5822255"/>
                </a:lnTo>
                <a:lnTo>
                  <a:pt x="4131844" y="6172803"/>
                </a:lnTo>
                <a:lnTo>
                  <a:pt x="4468214" y="6172803"/>
                </a:lnTo>
                <a:close/>
                <a:moveTo>
                  <a:pt x="4468214" y="5457129"/>
                </a:moveTo>
                <a:lnTo>
                  <a:pt x="4131844" y="5457129"/>
                </a:lnTo>
                <a:lnTo>
                  <a:pt x="4131844" y="5807676"/>
                </a:lnTo>
                <a:lnTo>
                  <a:pt x="4468214" y="5807676"/>
                </a:lnTo>
                <a:close/>
                <a:moveTo>
                  <a:pt x="4468214" y="5092001"/>
                </a:moveTo>
                <a:lnTo>
                  <a:pt x="4131844" y="5092001"/>
                </a:lnTo>
                <a:lnTo>
                  <a:pt x="4131844" y="5442548"/>
                </a:lnTo>
                <a:lnTo>
                  <a:pt x="4468214" y="5442548"/>
                </a:lnTo>
                <a:close/>
                <a:moveTo>
                  <a:pt x="4468214" y="4726873"/>
                </a:moveTo>
                <a:lnTo>
                  <a:pt x="4131844" y="4726873"/>
                </a:lnTo>
                <a:lnTo>
                  <a:pt x="4131844" y="5077421"/>
                </a:lnTo>
                <a:lnTo>
                  <a:pt x="4468214" y="5077421"/>
                </a:lnTo>
                <a:close/>
                <a:moveTo>
                  <a:pt x="4468214" y="4361745"/>
                </a:moveTo>
                <a:lnTo>
                  <a:pt x="4131844" y="4361745"/>
                </a:lnTo>
                <a:lnTo>
                  <a:pt x="4131844" y="4712293"/>
                </a:lnTo>
                <a:lnTo>
                  <a:pt x="4468214" y="4712293"/>
                </a:lnTo>
                <a:close/>
                <a:moveTo>
                  <a:pt x="4468214" y="3996618"/>
                </a:moveTo>
                <a:lnTo>
                  <a:pt x="4131844" y="3996618"/>
                </a:lnTo>
                <a:lnTo>
                  <a:pt x="4131844" y="4347165"/>
                </a:lnTo>
                <a:lnTo>
                  <a:pt x="4468214" y="4347165"/>
                </a:lnTo>
                <a:close/>
                <a:moveTo>
                  <a:pt x="4468214" y="3631491"/>
                </a:moveTo>
                <a:lnTo>
                  <a:pt x="4131845" y="3631491"/>
                </a:lnTo>
                <a:lnTo>
                  <a:pt x="4131844" y="3982038"/>
                </a:lnTo>
                <a:lnTo>
                  <a:pt x="4468214" y="3982038"/>
                </a:lnTo>
                <a:close/>
                <a:moveTo>
                  <a:pt x="4468214" y="3266363"/>
                </a:moveTo>
                <a:lnTo>
                  <a:pt x="4131845" y="3266363"/>
                </a:lnTo>
                <a:lnTo>
                  <a:pt x="4131845" y="3616911"/>
                </a:lnTo>
                <a:lnTo>
                  <a:pt x="4468214" y="3616911"/>
                </a:lnTo>
                <a:close/>
                <a:moveTo>
                  <a:pt x="4468214" y="2901235"/>
                </a:moveTo>
                <a:lnTo>
                  <a:pt x="4131845" y="2901235"/>
                </a:lnTo>
                <a:lnTo>
                  <a:pt x="4131845" y="3251783"/>
                </a:lnTo>
                <a:lnTo>
                  <a:pt x="4468214" y="3251783"/>
                </a:lnTo>
                <a:close/>
                <a:moveTo>
                  <a:pt x="4468214" y="2536108"/>
                </a:moveTo>
                <a:lnTo>
                  <a:pt x="4131845" y="2536108"/>
                </a:lnTo>
                <a:lnTo>
                  <a:pt x="4131845" y="2886655"/>
                </a:lnTo>
                <a:lnTo>
                  <a:pt x="4468214" y="2886655"/>
                </a:lnTo>
                <a:close/>
                <a:moveTo>
                  <a:pt x="4468214" y="2170981"/>
                </a:moveTo>
                <a:lnTo>
                  <a:pt x="4131845" y="2170981"/>
                </a:lnTo>
                <a:lnTo>
                  <a:pt x="4131845" y="2521528"/>
                </a:lnTo>
                <a:lnTo>
                  <a:pt x="4468214" y="2521528"/>
                </a:lnTo>
                <a:close/>
                <a:moveTo>
                  <a:pt x="4468214" y="1805854"/>
                </a:moveTo>
                <a:lnTo>
                  <a:pt x="4131845" y="1805854"/>
                </a:lnTo>
                <a:lnTo>
                  <a:pt x="4131845" y="2156401"/>
                </a:lnTo>
                <a:lnTo>
                  <a:pt x="4468214" y="2156401"/>
                </a:lnTo>
                <a:close/>
                <a:moveTo>
                  <a:pt x="4468214" y="1440727"/>
                </a:moveTo>
                <a:lnTo>
                  <a:pt x="4131845" y="1440727"/>
                </a:lnTo>
                <a:lnTo>
                  <a:pt x="4131845" y="1791274"/>
                </a:lnTo>
                <a:lnTo>
                  <a:pt x="4468214" y="1791274"/>
                </a:lnTo>
                <a:close/>
                <a:moveTo>
                  <a:pt x="4468214" y="1075598"/>
                </a:moveTo>
                <a:lnTo>
                  <a:pt x="4131845" y="1075598"/>
                </a:lnTo>
                <a:lnTo>
                  <a:pt x="4131845" y="1426147"/>
                </a:lnTo>
                <a:lnTo>
                  <a:pt x="4468214" y="1426147"/>
                </a:lnTo>
                <a:close/>
                <a:moveTo>
                  <a:pt x="4468214" y="710474"/>
                </a:moveTo>
                <a:lnTo>
                  <a:pt x="4131845" y="710474"/>
                </a:lnTo>
                <a:lnTo>
                  <a:pt x="4131845" y="1061017"/>
                </a:lnTo>
                <a:lnTo>
                  <a:pt x="4468214" y="1061017"/>
                </a:lnTo>
                <a:close/>
                <a:moveTo>
                  <a:pt x="4468214" y="345347"/>
                </a:moveTo>
                <a:lnTo>
                  <a:pt x="4131845" y="345347"/>
                </a:lnTo>
                <a:lnTo>
                  <a:pt x="4131845" y="695893"/>
                </a:lnTo>
                <a:lnTo>
                  <a:pt x="4468214" y="695893"/>
                </a:lnTo>
                <a:close/>
                <a:moveTo>
                  <a:pt x="4819803" y="12004282"/>
                </a:moveTo>
                <a:lnTo>
                  <a:pt x="4483433" y="12004282"/>
                </a:lnTo>
                <a:lnTo>
                  <a:pt x="4483433" y="12354830"/>
                </a:lnTo>
                <a:lnTo>
                  <a:pt x="4819803" y="12354830"/>
                </a:lnTo>
                <a:close/>
                <a:moveTo>
                  <a:pt x="4819803" y="11639155"/>
                </a:moveTo>
                <a:lnTo>
                  <a:pt x="4483433" y="11639155"/>
                </a:lnTo>
                <a:lnTo>
                  <a:pt x="4483433" y="11989703"/>
                </a:lnTo>
                <a:lnTo>
                  <a:pt x="4819803" y="11989703"/>
                </a:lnTo>
                <a:close/>
                <a:moveTo>
                  <a:pt x="4819803" y="11274028"/>
                </a:moveTo>
                <a:lnTo>
                  <a:pt x="4483433" y="11274028"/>
                </a:lnTo>
                <a:lnTo>
                  <a:pt x="4483433" y="11624575"/>
                </a:lnTo>
                <a:lnTo>
                  <a:pt x="4819803" y="11624575"/>
                </a:lnTo>
                <a:close/>
                <a:moveTo>
                  <a:pt x="4819803" y="10908900"/>
                </a:moveTo>
                <a:lnTo>
                  <a:pt x="4483433" y="10908900"/>
                </a:lnTo>
                <a:lnTo>
                  <a:pt x="4483433" y="11259448"/>
                </a:lnTo>
                <a:lnTo>
                  <a:pt x="4819803" y="11259448"/>
                </a:lnTo>
                <a:close/>
                <a:moveTo>
                  <a:pt x="4819803" y="10543772"/>
                </a:moveTo>
                <a:lnTo>
                  <a:pt x="4483433" y="10543772"/>
                </a:lnTo>
                <a:lnTo>
                  <a:pt x="4483433" y="10894320"/>
                </a:lnTo>
                <a:lnTo>
                  <a:pt x="4819803" y="10894320"/>
                </a:lnTo>
                <a:close/>
                <a:moveTo>
                  <a:pt x="4819803" y="10178645"/>
                </a:moveTo>
                <a:lnTo>
                  <a:pt x="4483433" y="10178645"/>
                </a:lnTo>
                <a:lnTo>
                  <a:pt x="4483433" y="10529192"/>
                </a:lnTo>
                <a:lnTo>
                  <a:pt x="4819803" y="10529192"/>
                </a:lnTo>
                <a:close/>
                <a:moveTo>
                  <a:pt x="4819803" y="9813518"/>
                </a:moveTo>
                <a:lnTo>
                  <a:pt x="4483434" y="9813518"/>
                </a:lnTo>
                <a:lnTo>
                  <a:pt x="4483433" y="10164065"/>
                </a:lnTo>
                <a:lnTo>
                  <a:pt x="4819803" y="10164065"/>
                </a:lnTo>
                <a:close/>
                <a:moveTo>
                  <a:pt x="4819803" y="9448390"/>
                </a:moveTo>
                <a:lnTo>
                  <a:pt x="4483434" y="9448390"/>
                </a:lnTo>
                <a:lnTo>
                  <a:pt x="4483434" y="9798938"/>
                </a:lnTo>
                <a:lnTo>
                  <a:pt x="4819803" y="9798938"/>
                </a:lnTo>
                <a:close/>
                <a:moveTo>
                  <a:pt x="4819803" y="9083262"/>
                </a:moveTo>
                <a:lnTo>
                  <a:pt x="4483434" y="9083262"/>
                </a:lnTo>
                <a:lnTo>
                  <a:pt x="4483434" y="9433810"/>
                </a:lnTo>
                <a:lnTo>
                  <a:pt x="4819803" y="9433810"/>
                </a:lnTo>
                <a:close/>
                <a:moveTo>
                  <a:pt x="4819803" y="8718135"/>
                </a:moveTo>
                <a:lnTo>
                  <a:pt x="4483434" y="8718135"/>
                </a:lnTo>
                <a:lnTo>
                  <a:pt x="4483434" y="9068682"/>
                </a:lnTo>
                <a:lnTo>
                  <a:pt x="4819803" y="9068682"/>
                </a:lnTo>
                <a:close/>
                <a:moveTo>
                  <a:pt x="4819803" y="8353008"/>
                </a:moveTo>
                <a:lnTo>
                  <a:pt x="4483434" y="8353008"/>
                </a:lnTo>
                <a:lnTo>
                  <a:pt x="4483434" y="8703555"/>
                </a:lnTo>
                <a:lnTo>
                  <a:pt x="4819803" y="8703555"/>
                </a:lnTo>
                <a:close/>
                <a:moveTo>
                  <a:pt x="4819803" y="7987881"/>
                </a:moveTo>
                <a:lnTo>
                  <a:pt x="4483434" y="7987881"/>
                </a:lnTo>
                <a:lnTo>
                  <a:pt x="4483434" y="8338428"/>
                </a:lnTo>
                <a:lnTo>
                  <a:pt x="4819803" y="8338428"/>
                </a:lnTo>
                <a:close/>
                <a:moveTo>
                  <a:pt x="4819803" y="7622754"/>
                </a:moveTo>
                <a:lnTo>
                  <a:pt x="4483434" y="7622754"/>
                </a:lnTo>
                <a:lnTo>
                  <a:pt x="4483434" y="7973301"/>
                </a:lnTo>
                <a:lnTo>
                  <a:pt x="4819803" y="7973301"/>
                </a:lnTo>
                <a:close/>
                <a:moveTo>
                  <a:pt x="4819803" y="7257625"/>
                </a:moveTo>
                <a:lnTo>
                  <a:pt x="4483433" y="7257625"/>
                </a:lnTo>
                <a:lnTo>
                  <a:pt x="4483434" y="7608174"/>
                </a:lnTo>
                <a:lnTo>
                  <a:pt x="4819803" y="7608174"/>
                </a:lnTo>
                <a:close/>
                <a:moveTo>
                  <a:pt x="4819803" y="6892501"/>
                </a:moveTo>
                <a:lnTo>
                  <a:pt x="4483433" y="6892501"/>
                </a:lnTo>
                <a:lnTo>
                  <a:pt x="4483433" y="7243044"/>
                </a:lnTo>
                <a:lnTo>
                  <a:pt x="4819803" y="7243044"/>
                </a:lnTo>
                <a:close/>
                <a:moveTo>
                  <a:pt x="4819803" y="6527374"/>
                </a:moveTo>
                <a:lnTo>
                  <a:pt x="4483433" y="6527374"/>
                </a:lnTo>
                <a:lnTo>
                  <a:pt x="4483433" y="6877920"/>
                </a:lnTo>
                <a:lnTo>
                  <a:pt x="4819803" y="6877920"/>
                </a:lnTo>
                <a:close/>
                <a:moveTo>
                  <a:pt x="4819803" y="6187383"/>
                </a:moveTo>
                <a:lnTo>
                  <a:pt x="4483434" y="6187383"/>
                </a:lnTo>
                <a:lnTo>
                  <a:pt x="4483434" y="6357302"/>
                </a:lnTo>
                <a:lnTo>
                  <a:pt x="4483433" y="6357302"/>
                </a:lnTo>
                <a:lnTo>
                  <a:pt x="4483433" y="6512794"/>
                </a:lnTo>
                <a:lnTo>
                  <a:pt x="4819803" y="6512794"/>
                </a:lnTo>
                <a:close/>
                <a:moveTo>
                  <a:pt x="4819804" y="5822255"/>
                </a:moveTo>
                <a:lnTo>
                  <a:pt x="4483434" y="5822255"/>
                </a:lnTo>
                <a:lnTo>
                  <a:pt x="4483434" y="6172803"/>
                </a:lnTo>
                <a:lnTo>
                  <a:pt x="4819804" y="6172803"/>
                </a:lnTo>
                <a:close/>
                <a:moveTo>
                  <a:pt x="4819804" y="5457129"/>
                </a:moveTo>
                <a:lnTo>
                  <a:pt x="4483434" y="5457129"/>
                </a:lnTo>
                <a:lnTo>
                  <a:pt x="4483434" y="5807676"/>
                </a:lnTo>
                <a:lnTo>
                  <a:pt x="4819804" y="5807676"/>
                </a:lnTo>
                <a:close/>
                <a:moveTo>
                  <a:pt x="4819804" y="5092001"/>
                </a:moveTo>
                <a:lnTo>
                  <a:pt x="4483434" y="5092001"/>
                </a:lnTo>
                <a:lnTo>
                  <a:pt x="4483434" y="5442548"/>
                </a:lnTo>
                <a:lnTo>
                  <a:pt x="4819804" y="5442548"/>
                </a:lnTo>
                <a:close/>
                <a:moveTo>
                  <a:pt x="4819804" y="4726873"/>
                </a:moveTo>
                <a:lnTo>
                  <a:pt x="4483434" y="4726873"/>
                </a:lnTo>
                <a:lnTo>
                  <a:pt x="4483434" y="5077421"/>
                </a:lnTo>
                <a:lnTo>
                  <a:pt x="4819804" y="5077421"/>
                </a:lnTo>
                <a:close/>
                <a:moveTo>
                  <a:pt x="4819804" y="4361745"/>
                </a:moveTo>
                <a:lnTo>
                  <a:pt x="4483434" y="4361745"/>
                </a:lnTo>
                <a:lnTo>
                  <a:pt x="4483434" y="4712293"/>
                </a:lnTo>
                <a:lnTo>
                  <a:pt x="4819804" y="4712293"/>
                </a:lnTo>
                <a:close/>
                <a:moveTo>
                  <a:pt x="4819804" y="3996618"/>
                </a:moveTo>
                <a:lnTo>
                  <a:pt x="4483434" y="3996618"/>
                </a:lnTo>
                <a:lnTo>
                  <a:pt x="4483434" y="4347165"/>
                </a:lnTo>
                <a:lnTo>
                  <a:pt x="4819804" y="4347165"/>
                </a:lnTo>
                <a:close/>
                <a:moveTo>
                  <a:pt x="4819804" y="3631491"/>
                </a:moveTo>
                <a:lnTo>
                  <a:pt x="4483435" y="3631491"/>
                </a:lnTo>
                <a:lnTo>
                  <a:pt x="4483434" y="3982038"/>
                </a:lnTo>
                <a:lnTo>
                  <a:pt x="4819804" y="3982038"/>
                </a:lnTo>
                <a:close/>
                <a:moveTo>
                  <a:pt x="4819804" y="3266363"/>
                </a:moveTo>
                <a:lnTo>
                  <a:pt x="4483435" y="3266363"/>
                </a:lnTo>
                <a:lnTo>
                  <a:pt x="4483435" y="3616911"/>
                </a:lnTo>
                <a:lnTo>
                  <a:pt x="4819804" y="3616911"/>
                </a:lnTo>
                <a:close/>
                <a:moveTo>
                  <a:pt x="4819804" y="2901235"/>
                </a:moveTo>
                <a:lnTo>
                  <a:pt x="4483435" y="2901235"/>
                </a:lnTo>
                <a:lnTo>
                  <a:pt x="4483435" y="3251783"/>
                </a:lnTo>
                <a:lnTo>
                  <a:pt x="4819804" y="3251783"/>
                </a:lnTo>
                <a:close/>
                <a:moveTo>
                  <a:pt x="4819804" y="2536108"/>
                </a:moveTo>
                <a:lnTo>
                  <a:pt x="4483435" y="2536108"/>
                </a:lnTo>
                <a:lnTo>
                  <a:pt x="4483435" y="2886655"/>
                </a:lnTo>
                <a:lnTo>
                  <a:pt x="4819804" y="2886655"/>
                </a:lnTo>
                <a:close/>
                <a:moveTo>
                  <a:pt x="4819804" y="2170981"/>
                </a:moveTo>
                <a:lnTo>
                  <a:pt x="4483435" y="2170981"/>
                </a:lnTo>
                <a:lnTo>
                  <a:pt x="4483435" y="2521528"/>
                </a:lnTo>
                <a:lnTo>
                  <a:pt x="4819804" y="2521528"/>
                </a:lnTo>
                <a:close/>
                <a:moveTo>
                  <a:pt x="4819804" y="1805854"/>
                </a:moveTo>
                <a:lnTo>
                  <a:pt x="4483435" y="1805854"/>
                </a:lnTo>
                <a:lnTo>
                  <a:pt x="4483435" y="2156401"/>
                </a:lnTo>
                <a:lnTo>
                  <a:pt x="4819804" y="2156401"/>
                </a:lnTo>
                <a:close/>
                <a:moveTo>
                  <a:pt x="4819804" y="1440727"/>
                </a:moveTo>
                <a:lnTo>
                  <a:pt x="4483435" y="1440727"/>
                </a:lnTo>
                <a:lnTo>
                  <a:pt x="4483435" y="1791274"/>
                </a:lnTo>
                <a:lnTo>
                  <a:pt x="4819804" y="1791274"/>
                </a:lnTo>
                <a:close/>
                <a:moveTo>
                  <a:pt x="4819804" y="1075598"/>
                </a:moveTo>
                <a:lnTo>
                  <a:pt x="4483434" y="1075598"/>
                </a:lnTo>
                <a:lnTo>
                  <a:pt x="4483435" y="1426147"/>
                </a:lnTo>
                <a:lnTo>
                  <a:pt x="4819804" y="1426147"/>
                </a:lnTo>
                <a:close/>
                <a:moveTo>
                  <a:pt x="4819804" y="710474"/>
                </a:moveTo>
                <a:lnTo>
                  <a:pt x="4483434" y="710474"/>
                </a:lnTo>
                <a:lnTo>
                  <a:pt x="4483434" y="1061017"/>
                </a:lnTo>
                <a:lnTo>
                  <a:pt x="4819804" y="1061017"/>
                </a:lnTo>
                <a:close/>
                <a:moveTo>
                  <a:pt x="4819804" y="345347"/>
                </a:moveTo>
                <a:lnTo>
                  <a:pt x="4483434" y="345347"/>
                </a:lnTo>
                <a:lnTo>
                  <a:pt x="4483434" y="695893"/>
                </a:lnTo>
                <a:lnTo>
                  <a:pt x="4819804" y="695893"/>
                </a:lnTo>
                <a:close/>
                <a:moveTo>
                  <a:pt x="5171393" y="12004284"/>
                </a:moveTo>
                <a:lnTo>
                  <a:pt x="4835023" y="12004282"/>
                </a:lnTo>
                <a:lnTo>
                  <a:pt x="4835023" y="12354830"/>
                </a:lnTo>
                <a:lnTo>
                  <a:pt x="5171393" y="12354830"/>
                </a:lnTo>
                <a:close/>
                <a:moveTo>
                  <a:pt x="5171393" y="11639156"/>
                </a:moveTo>
                <a:lnTo>
                  <a:pt x="4835023" y="11639155"/>
                </a:lnTo>
                <a:lnTo>
                  <a:pt x="4835023" y="11989703"/>
                </a:lnTo>
                <a:lnTo>
                  <a:pt x="5171393" y="11989703"/>
                </a:lnTo>
                <a:close/>
                <a:moveTo>
                  <a:pt x="5171393" y="11274028"/>
                </a:moveTo>
                <a:lnTo>
                  <a:pt x="4835023" y="11274028"/>
                </a:lnTo>
                <a:lnTo>
                  <a:pt x="4835023" y="11624575"/>
                </a:lnTo>
                <a:lnTo>
                  <a:pt x="5171393" y="11624575"/>
                </a:lnTo>
                <a:close/>
                <a:moveTo>
                  <a:pt x="5171393" y="10908901"/>
                </a:moveTo>
                <a:lnTo>
                  <a:pt x="4835023" y="10908900"/>
                </a:lnTo>
                <a:lnTo>
                  <a:pt x="4835023" y="11259448"/>
                </a:lnTo>
                <a:lnTo>
                  <a:pt x="5171393" y="11259448"/>
                </a:lnTo>
                <a:close/>
                <a:moveTo>
                  <a:pt x="5171393" y="10543773"/>
                </a:moveTo>
                <a:lnTo>
                  <a:pt x="4835023" y="10543772"/>
                </a:lnTo>
                <a:lnTo>
                  <a:pt x="4835023" y="10894320"/>
                </a:lnTo>
                <a:lnTo>
                  <a:pt x="5171393" y="10894320"/>
                </a:lnTo>
                <a:close/>
                <a:moveTo>
                  <a:pt x="5171393" y="10178645"/>
                </a:moveTo>
                <a:lnTo>
                  <a:pt x="4835023" y="10178645"/>
                </a:lnTo>
                <a:lnTo>
                  <a:pt x="4835023" y="10529192"/>
                </a:lnTo>
                <a:lnTo>
                  <a:pt x="5171393" y="10529192"/>
                </a:lnTo>
                <a:close/>
                <a:moveTo>
                  <a:pt x="5171393" y="9813518"/>
                </a:moveTo>
                <a:lnTo>
                  <a:pt x="4835024" y="9813518"/>
                </a:lnTo>
                <a:lnTo>
                  <a:pt x="4835023" y="10164065"/>
                </a:lnTo>
                <a:lnTo>
                  <a:pt x="5171393" y="10164065"/>
                </a:lnTo>
                <a:close/>
                <a:moveTo>
                  <a:pt x="5171393" y="9448390"/>
                </a:moveTo>
                <a:lnTo>
                  <a:pt x="4835024" y="9448390"/>
                </a:lnTo>
                <a:lnTo>
                  <a:pt x="4835024" y="9798938"/>
                </a:lnTo>
                <a:lnTo>
                  <a:pt x="5171393" y="9798938"/>
                </a:lnTo>
                <a:close/>
                <a:moveTo>
                  <a:pt x="5171393" y="9083262"/>
                </a:moveTo>
                <a:lnTo>
                  <a:pt x="4835024" y="9083262"/>
                </a:lnTo>
                <a:lnTo>
                  <a:pt x="4835024" y="9433810"/>
                </a:lnTo>
                <a:lnTo>
                  <a:pt x="5171393" y="9433810"/>
                </a:lnTo>
                <a:close/>
                <a:moveTo>
                  <a:pt x="5171393" y="8718135"/>
                </a:moveTo>
                <a:lnTo>
                  <a:pt x="4835024" y="8718135"/>
                </a:lnTo>
                <a:lnTo>
                  <a:pt x="4835024" y="9068682"/>
                </a:lnTo>
                <a:lnTo>
                  <a:pt x="5171393" y="9068682"/>
                </a:lnTo>
                <a:close/>
                <a:moveTo>
                  <a:pt x="5171393" y="8353008"/>
                </a:moveTo>
                <a:lnTo>
                  <a:pt x="4835024" y="8353008"/>
                </a:lnTo>
                <a:lnTo>
                  <a:pt x="4835024" y="8703555"/>
                </a:lnTo>
                <a:lnTo>
                  <a:pt x="5171393" y="8703555"/>
                </a:lnTo>
                <a:close/>
                <a:moveTo>
                  <a:pt x="5171393" y="7987881"/>
                </a:moveTo>
                <a:lnTo>
                  <a:pt x="4835024" y="7987881"/>
                </a:lnTo>
                <a:lnTo>
                  <a:pt x="4835024" y="8338428"/>
                </a:lnTo>
                <a:lnTo>
                  <a:pt x="5171393" y="8338428"/>
                </a:lnTo>
                <a:close/>
                <a:moveTo>
                  <a:pt x="5171393" y="7622754"/>
                </a:moveTo>
                <a:lnTo>
                  <a:pt x="4835024" y="7622754"/>
                </a:lnTo>
                <a:lnTo>
                  <a:pt x="4835024" y="7973301"/>
                </a:lnTo>
                <a:lnTo>
                  <a:pt x="5171393" y="7973301"/>
                </a:lnTo>
                <a:close/>
                <a:moveTo>
                  <a:pt x="5171393" y="7257625"/>
                </a:moveTo>
                <a:lnTo>
                  <a:pt x="4835024" y="7257625"/>
                </a:lnTo>
                <a:lnTo>
                  <a:pt x="4835024" y="7608174"/>
                </a:lnTo>
                <a:lnTo>
                  <a:pt x="5171393" y="7608174"/>
                </a:lnTo>
                <a:close/>
                <a:moveTo>
                  <a:pt x="5171393" y="6892501"/>
                </a:moveTo>
                <a:lnTo>
                  <a:pt x="4835023" y="6892501"/>
                </a:lnTo>
                <a:lnTo>
                  <a:pt x="4835024" y="7243044"/>
                </a:lnTo>
                <a:lnTo>
                  <a:pt x="5171393" y="7243044"/>
                </a:lnTo>
                <a:close/>
                <a:moveTo>
                  <a:pt x="5171393" y="6527374"/>
                </a:moveTo>
                <a:lnTo>
                  <a:pt x="4835023" y="6527374"/>
                </a:lnTo>
                <a:lnTo>
                  <a:pt x="4835023" y="6877920"/>
                </a:lnTo>
                <a:lnTo>
                  <a:pt x="5171393" y="6877920"/>
                </a:lnTo>
                <a:close/>
                <a:moveTo>
                  <a:pt x="5171393" y="6187385"/>
                </a:moveTo>
                <a:lnTo>
                  <a:pt x="4835024" y="6187383"/>
                </a:lnTo>
                <a:lnTo>
                  <a:pt x="4835024" y="6357302"/>
                </a:lnTo>
                <a:lnTo>
                  <a:pt x="4835023" y="6357302"/>
                </a:lnTo>
                <a:lnTo>
                  <a:pt x="4835023" y="6512794"/>
                </a:lnTo>
                <a:lnTo>
                  <a:pt x="5171393" y="6512794"/>
                </a:lnTo>
                <a:close/>
                <a:moveTo>
                  <a:pt x="5171394" y="5822257"/>
                </a:moveTo>
                <a:lnTo>
                  <a:pt x="4835024" y="5822255"/>
                </a:lnTo>
                <a:lnTo>
                  <a:pt x="4835024" y="6172803"/>
                </a:lnTo>
                <a:lnTo>
                  <a:pt x="5171394" y="6172803"/>
                </a:lnTo>
                <a:close/>
                <a:moveTo>
                  <a:pt x="5171394" y="5457129"/>
                </a:moveTo>
                <a:lnTo>
                  <a:pt x="4835024" y="5457129"/>
                </a:lnTo>
                <a:lnTo>
                  <a:pt x="4835024" y="5807676"/>
                </a:lnTo>
                <a:lnTo>
                  <a:pt x="5171394" y="5807676"/>
                </a:lnTo>
                <a:close/>
                <a:moveTo>
                  <a:pt x="5171394" y="5092001"/>
                </a:moveTo>
                <a:lnTo>
                  <a:pt x="4835024" y="5092001"/>
                </a:lnTo>
                <a:lnTo>
                  <a:pt x="4835024" y="5442548"/>
                </a:lnTo>
                <a:lnTo>
                  <a:pt x="5171394" y="5442548"/>
                </a:lnTo>
                <a:close/>
                <a:moveTo>
                  <a:pt x="5171394" y="4726874"/>
                </a:moveTo>
                <a:lnTo>
                  <a:pt x="4835024" y="4726873"/>
                </a:lnTo>
                <a:lnTo>
                  <a:pt x="4835024" y="5077421"/>
                </a:lnTo>
                <a:lnTo>
                  <a:pt x="5171394" y="5077421"/>
                </a:lnTo>
                <a:close/>
                <a:moveTo>
                  <a:pt x="5171394" y="4361746"/>
                </a:moveTo>
                <a:lnTo>
                  <a:pt x="4835024" y="4361745"/>
                </a:lnTo>
                <a:lnTo>
                  <a:pt x="4835024" y="4712293"/>
                </a:lnTo>
                <a:lnTo>
                  <a:pt x="5171394" y="4712293"/>
                </a:lnTo>
                <a:close/>
                <a:moveTo>
                  <a:pt x="5171394" y="3996618"/>
                </a:moveTo>
                <a:lnTo>
                  <a:pt x="4835024" y="3996618"/>
                </a:lnTo>
                <a:lnTo>
                  <a:pt x="4835024" y="4347165"/>
                </a:lnTo>
                <a:lnTo>
                  <a:pt x="5171394" y="4347165"/>
                </a:lnTo>
                <a:close/>
                <a:moveTo>
                  <a:pt x="5171394" y="3631491"/>
                </a:moveTo>
                <a:lnTo>
                  <a:pt x="4835025" y="3631491"/>
                </a:lnTo>
                <a:lnTo>
                  <a:pt x="4835024" y="3982038"/>
                </a:lnTo>
                <a:lnTo>
                  <a:pt x="5171394" y="3982038"/>
                </a:lnTo>
                <a:close/>
                <a:moveTo>
                  <a:pt x="5171394" y="3266363"/>
                </a:moveTo>
                <a:lnTo>
                  <a:pt x="4835025" y="3266363"/>
                </a:lnTo>
                <a:lnTo>
                  <a:pt x="4835025" y="3616911"/>
                </a:lnTo>
                <a:lnTo>
                  <a:pt x="5171394" y="3616911"/>
                </a:lnTo>
                <a:close/>
                <a:moveTo>
                  <a:pt x="5171394" y="2901235"/>
                </a:moveTo>
                <a:lnTo>
                  <a:pt x="4835025" y="2901235"/>
                </a:lnTo>
                <a:lnTo>
                  <a:pt x="4835025" y="3251783"/>
                </a:lnTo>
                <a:lnTo>
                  <a:pt x="5171394" y="3251783"/>
                </a:lnTo>
                <a:close/>
                <a:moveTo>
                  <a:pt x="5171394" y="2536108"/>
                </a:moveTo>
                <a:lnTo>
                  <a:pt x="4835025" y="2536108"/>
                </a:lnTo>
                <a:lnTo>
                  <a:pt x="4835025" y="2886655"/>
                </a:lnTo>
                <a:lnTo>
                  <a:pt x="5171394" y="2886655"/>
                </a:lnTo>
                <a:close/>
                <a:moveTo>
                  <a:pt x="5171394" y="2170981"/>
                </a:moveTo>
                <a:lnTo>
                  <a:pt x="4835025" y="2170981"/>
                </a:lnTo>
                <a:lnTo>
                  <a:pt x="4835025" y="2521528"/>
                </a:lnTo>
                <a:lnTo>
                  <a:pt x="5171394" y="2521528"/>
                </a:lnTo>
                <a:close/>
                <a:moveTo>
                  <a:pt x="5171394" y="1805854"/>
                </a:moveTo>
                <a:lnTo>
                  <a:pt x="4835025" y="1805854"/>
                </a:lnTo>
                <a:lnTo>
                  <a:pt x="4835025" y="2156401"/>
                </a:lnTo>
                <a:lnTo>
                  <a:pt x="5171394" y="2156401"/>
                </a:lnTo>
                <a:close/>
                <a:moveTo>
                  <a:pt x="5171394" y="1440727"/>
                </a:moveTo>
                <a:lnTo>
                  <a:pt x="4835025" y="1440727"/>
                </a:lnTo>
                <a:lnTo>
                  <a:pt x="4835025" y="1791274"/>
                </a:lnTo>
                <a:lnTo>
                  <a:pt x="5171394" y="1791274"/>
                </a:lnTo>
                <a:close/>
                <a:moveTo>
                  <a:pt x="5171394" y="1075598"/>
                </a:moveTo>
                <a:lnTo>
                  <a:pt x="4835025" y="1075598"/>
                </a:lnTo>
                <a:lnTo>
                  <a:pt x="4835025" y="1426147"/>
                </a:lnTo>
                <a:lnTo>
                  <a:pt x="5171394" y="1426147"/>
                </a:lnTo>
                <a:close/>
                <a:moveTo>
                  <a:pt x="5171394" y="710474"/>
                </a:moveTo>
                <a:lnTo>
                  <a:pt x="4835024" y="710474"/>
                </a:lnTo>
                <a:lnTo>
                  <a:pt x="4835025" y="1061017"/>
                </a:lnTo>
                <a:lnTo>
                  <a:pt x="5171394" y="1061017"/>
                </a:lnTo>
                <a:close/>
                <a:moveTo>
                  <a:pt x="5171394" y="345347"/>
                </a:moveTo>
                <a:lnTo>
                  <a:pt x="4835024" y="345347"/>
                </a:lnTo>
                <a:lnTo>
                  <a:pt x="4835024" y="695893"/>
                </a:lnTo>
                <a:lnTo>
                  <a:pt x="5171394" y="695893"/>
                </a:lnTo>
                <a:close/>
                <a:moveTo>
                  <a:pt x="5522983" y="12004284"/>
                </a:moveTo>
                <a:lnTo>
                  <a:pt x="5186613" y="12004284"/>
                </a:lnTo>
                <a:lnTo>
                  <a:pt x="5186613" y="12354830"/>
                </a:lnTo>
                <a:lnTo>
                  <a:pt x="5522983" y="12354830"/>
                </a:lnTo>
                <a:close/>
                <a:moveTo>
                  <a:pt x="5522983" y="11639156"/>
                </a:moveTo>
                <a:lnTo>
                  <a:pt x="5186613" y="11639156"/>
                </a:lnTo>
                <a:lnTo>
                  <a:pt x="5186613" y="11989703"/>
                </a:lnTo>
                <a:lnTo>
                  <a:pt x="5522983" y="11989703"/>
                </a:lnTo>
                <a:close/>
                <a:moveTo>
                  <a:pt x="5522983" y="11274028"/>
                </a:moveTo>
                <a:lnTo>
                  <a:pt x="5186613" y="11274028"/>
                </a:lnTo>
                <a:lnTo>
                  <a:pt x="5186613" y="11624575"/>
                </a:lnTo>
                <a:lnTo>
                  <a:pt x="5522983" y="11624575"/>
                </a:lnTo>
                <a:close/>
                <a:moveTo>
                  <a:pt x="5522983" y="10908901"/>
                </a:moveTo>
                <a:lnTo>
                  <a:pt x="5186613" y="10908901"/>
                </a:lnTo>
                <a:lnTo>
                  <a:pt x="5186613" y="11259448"/>
                </a:lnTo>
                <a:lnTo>
                  <a:pt x="5522983" y="11259448"/>
                </a:lnTo>
                <a:close/>
                <a:moveTo>
                  <a:pt x="5522983" y="10543773"/>
                </a:moveTo>
                <a:lnTo>
                  <a:pt x="5186613" y="10543773"/>
                </a:lnTo>
                <a:lnTo>
                  <a:pt x="5186613" y="10894320"/>
                </a:lnTo>
                <a:lnTo>
                  <a:pt x="5522983" y="10894320"/>
                </a:lnTo>
                <a:close/>
                <a:moveTo>
                  <a:pt x="5522983" y="10178645"/>
                </a:moveTo>
                <a:lnTo>
                  <a:pt x="5186613" y="10178645"/>
                </a:lnTo>
                <a:lnTo>
                  <a:pt x="5186613" y="10529192"/>
                </a:lnTo>
                <a:lnTo>
                  <a:pt x="5522983" y="10529192"/>
                </a:lnTo>
                <a:close/>
                <a:moveTo>
                  <a:pt x="5522983" y="9813518"/>
                </a:moveTo>
                <a:lnTo>
                  <a:pt x="5186613" y="9813518"/>
                </a:lnTo>
                <a:lnTo>
                  <a:pt x="5186613" y="10164065"/>
                </a:lnTo>
                <a:lnTo>
                  <a:pt x="5522983" y="10164065"/>
                </a:lnTo>
                <a:close/>
                <a:moveTo>
                  <a:pt x="5522983" y="9448390"/>
                </a:moveTo>
                <a:lnTo>
                  <a:pt x="5186613" y="9448390"/>
                </a:lnTo>
                <a:lnTo>
                  <a:pt x="5186613" y="9798938"/>
                </a:lnTo>
                <a:lnTo>
                  <a:pt x="5522983" y="9798938"/>
                </a:lnTo>
                <a:close/>
                <a:moveTo>
                  <a:pt x="5522983" y="9083262"/>
                </a:moveTo>
                <a:lnTo>
                  <a:pt x="5186613" y="9083262"/>
                </a:lnTo>
                <a:lnTo>
                  <a:pt x="5186613" y="9433810"/>
                </a:lnTo>
                <a:lnTo>
                  <a:pt x="5522983" y="9433810"/>
                </a:lnTo>
                <a:close/>
                <a:moveTo>
                  <a:pt x="5522983" y="8718135"/>
                </a:moveTo>
                <a:lnTo>
                  <a:pt x="5186613" y="8718135"/>
                </a:lnTo>
                <a:lnTo>
                  <a:pt x="5186613" y="9068682"/>
                </a:lnTo>
                <a:lnTo>
                  <a:pt x="5522983" y="9068682"/>
                </a:lnTo>
                <a:close/>
                <a:moveTo>
                  <a:pt x="5522983" y="8353008"/>
                </a:moveTo>
                <a:lnTo>
                  <a:pt x="5186613" y="8353008"/>
                </a:lnTo>
                <a:lnTo>
                  <a:pt x="5186613" y="8703555"/>
                </a:lnTo>
                <a:lnTo>
                  <a:pt x="5522983" y="8703555"/>
                </a:lnTo>
                <a:close/>
                <a:moveTo>
                  <a:pt x="5522983" y="7987881"/>
                </a:moveTo>
                <a:lnTo>
                  <a:pt x="5186613" y="7987881"/>
                </a:lnTo>
                <a:lnTo>
                  <a:pt x="5186613" y="8338428"/>
                </a:lnTo>
                <a:lnTo>
                  <a:pt x="5522983" y="8338428"/>
                </a:lnTo>
                <a:close/>
                <a:moveTo>
                  <a:pt x="5522983" y="7622754"/>
                </a:moveTo>
                <a:lnTo>
                  <a:pt x="5186613" y="7622754"/>
                </a:lnTo>
                <a:lnTo>
                  <a:pt x="5186613" y="7973301"/>
                </a:lnTo>
                <a:lnTo>
                  <a:pt x="5522983" y="7973301"/>
                </a:lnTo>
                <a:close/>
                <a:moveTo>
                  <a:pt x="5522983" y="7257625"/>
                </a:moveTo>
                <a:lnTo>
                  <a:pt x="5186613" y="7257625"/>
                </a:lnTo>
                <a:lnTo>
                  <a:pt x="5186613" y="7608174"/>
                </a:lnTo>
                <a:lnTo>
                  <a:pt x="5522983" y="7608174"/>
                </a:lnTo>
                <a:close/>
                <a:moveTo>
                  <a:pt x="5522983" y="6892501"/>
                </a:moveTo>
                <a:lnTo>
                  <a:pt x="5186613" y="6892501"/>
                </a:lnTo>
                <a:lnTo>
                  <a:pt x="5186613" y="7243044"/>
                </a:lnTo>
                <a:lnTo>
                  <a:pt x="5522983" y="7243044"/>
                </a:lnTo>
                <a:close/>
                <a:moveTo>
                  <a:pt x="5522983" y="6527374"/>
                </a:moveTo>
                <a:lnTo>
                  <a:pt x="5186613" y="6527374"/>
                </a:lnTo>
                <a:lnTo>
                  <a:pt x="5186613" y="6877920"/>
                </a:lnTo>
                <a:lnTo>
                  <a:pt x="5522983" y="6877920"/>
                </a:lnTo>
                <a:close/>
                <a:moveTo>
                  <a:pt x="5522983" y="6187385"/>
                </a:moveTo>
                <a:lnTo>
                  <a:pt x="5186614" y="6187385"/>
                </a:lnTo>
                <a:lnTo>
                  <a:pt x="5186614" y="6357302"/>
                </a:lnTo>
                <a:lnTo>
                  <a:pt x="5186613" y="6357302"/>
                </a:lnTo>
                <a:lnTo>
                  <a:pt x="5186613" y="6512794"/>
                </a:lnTo>
                <a:lnTo>
                  <a:pt x="5522983" y="6512794"/>
                </a:lnTo>
                <a:close/>
                <a:moveTo>
                  <a:pt x="5522984" y="5822257"/>
                </a:moveTo>
                <a:lnTo>
                  <a:pt x="5186614" y="5822257"/>
                </a:lnTo>
                <a:lnTo>
                  <a:pt x="5186614" y="6172803"/>
                </a:lnTo>
                <a:lnTo>
                  <a:pt x="5522984" y="6172803"/>
                </a:lnTo>
                <a:close/>
                <a:moveTo>
                  <a:pt x="5522984" y="5457129"/>
                </a:moveTo>
                <a:lnTo>
                  <a:pt x="5186614" y="5457129"/>
                </a:lnTo>
                <a:lnTo>
                  <a:pt x="5186614" y="5807676"/>
                </a:lnTo>
                <a:lnTo>
                  <a:pt x="5522984" y="5807676"/>
                </a:lnTo>
                <a:close/>
                <a:moveTo>
                  <a:pt x="5522984" y="5092001"/>
                </a:moveTo>
                <a:lnTo>
                  <a:pt x="5186614" y="5092001"/>
                </a:lnTo>
                <a:lnTo>
                  <a:pt x="5186614" y="5442548"/>
                </a:lnTo>
                <a:lnTo>
                  <a:pt x="5522984" y="5442548"/>
                </a:lnTo>
                <a:close/>
                <a:moveTo>
                  <a:pt x="5522984" y="4726874"/>
                </a:moveTo>
                <a:lnTo>
                  <a:pt x="5186614" y="4726874"/>
                </a:lnTo>
                <a:lnTo>
                  <a:pt x="5186614" y="5077421"/>
                </a:lnTo>
                <a:lnTo>
                  <a:pt x="5522984" y="5077421"/>
                </a:lnTo>
                <a:close/>
                <a:moveTo>
                  <a:pt x="5522984" y="4361746"/>
                </a:moveTo>
                <a:lnTo>
                  <a:pt x="5186614" y="4361746"/>
                </a:lnTo>
                <a:lnTo>
                  <a:pt x="5186614" y="4712293"/>
                </a:lnTo>
                <a:lnTo>
                  <a:pt x="5522984" y="4712293"/>
                </a:lnTo>
                <a:close/>
                <a:moveTo>
                  <a:pt x="5522984" y="3996618"/>
                </a:moveTo>
                <a:lnTo>
                  <a:pt x="5186614" y="3996618"/>
                </a:lnTo>
                <a:lnTo>
                  <a:pt x="5186614" y="4347165"/>
                </a:lnTo>
                <a:lnTo>
                  <a:pt x="5522984" y="4347165"/>
                </a:lnTo>
                <a:close/>
                <a:moveTo>
                  <a:pt x="5522984" y="3631491"/>
                </a:moveTo>
                <a:lnTo>
                  <a:pt x="5186614" y="3631491"/>
                </a:lnTo>
                <a:lnTo>
                  <a:pt x="5186614" y="3982038"/>
                </a:lnTo>
                <a:lnTo>
                  <a:pt x="5522984" y="3982038"/>
                </a:lnTo>
                <a:close/>
                <a:moveTo>
                  <a:pt x="5522984" y="3266363"/>
                </a:moveTo>
                <a:lnTo>
                  <a:pt x="5186614" y="3266363"/>
                </a:lnTo>
                <a:lnTo>
                  <a:pt x="5186614" y="3616911"/>
                </a:lnTo>
                <a:lnTo>
                  <a:pt x="5522984" y="3616911"/>
                </a:lnTo>
                <a:close/>
                <a:moveTo>
                  <a:pt x="5522984" y="2901235"/>
                </a:moveTo>
                <a:lnTo>
                  <a:pt x="5186614" y="2901235"/>
                </a:lnTo>
                <a:lnTo>
                  <a:pt x="5186614" y="3251783"/>
                </a:lnTo>
                <a:lnTo>
                  <a:pt x="5522984" y="3251783"/>
                </a:lnTo>
                <a:close/>
                <a:moveTo>
                  <a:pt x="5522984" y="2536108"/>
                </a:moveTo>
                <a:lnTo>
                  <a:pt x="5186614" y="2536108"/>
                </a:lnTo>
                <a:lnTo>
                  <a:pt x="5186614" y="2886655"/>
                </a:lnTo>
                <a:lnTo>
                  <a:pt x="5522984" y="2886655"/>
                </a:lnTo>
                <a:close/>
                <a:moveTo>
                  <a:pt x="5522984" y="2170981"/>
                </a:moveTo>
                <a:lnTo>
                  <a:pt x="5186614" y="2170981"/>
                </a:lnTo>
                <a:lnTo>
                  <a:pt x="5186614" y="2521528"/>
                </a:lnTo>
                <a:lnTo>
                  <a:pt x="5522984" y="2521528"/>
                </a:lnTo>
                <a:close/>
                <a:moveTo>
                  <a:pt x="5522984" y="1805854"/>
                </a:moveTo>
                <a:lnTo>
                  <a:pt x="5186614" y="1805854"/>
                </a:lnTo>
                <a:lnTo>
                  <a:pt x="5186614" y="2156401"/>
                </a:lnTo>
                <a:lnTo>
                  <a:pt x="5522984" y="2156401"/>
                </a:lnTo>
                <a:close/>
                <a:moveTo>
                  <a:pt x="5522984" y="1440727"/>
                </a:moveTo>
                <a:lnTo>
                  <a:pt x="5186614" y="1440727"/>
                </a:lnTo>
                <a:lnTo>
                  <a:pt x="5186614" y="1791274"/>
                </a:lnTo>
                <a:lnTo>
                  <a:pt x="5522984" y="1791274"/>
                </a:lnTo>
                <a:close/>
                <a:moveTo>
                  <a:pt x="5522984" y="1075598"/>
                </a:moveTo>
                <a:lnTo>
                  <a:pt x="5186614" y="1075598"/>
                </a:lnTo>
                <a:lnTo>
                  <a:pt x="5186614" y="1426147"/>
                </a:lnTo>
                <a:lnTo>
                  <a:pt x="5522984" y="1426147"/>
                </a:lnTo>
                <a:close/>
                <a:moveTo>
                  <a:pt x="5522984" y="710474"/>
                </a:moveTo>
                <a:lnTo>
                  <a:pt x="5186614" y="710474"/>
                </a:lnTo>
                <a:lnTo>
                  <a:pt x="5186614" y="1061017"/>
                </a:lnTo>
                <a:lnTo>
                  <a:pt x="5522984" y="1061017"/>
                </a:lnTo>
                <a:close/>
                <a:moveTo>
                  <a:pt x="5522984" y="345347"/>
                </a:moveTo>
                <a:lnTo>
                  <a:pt x="5186614" y="345347"/>
                </a:lnTo>
                <a:lnTo>
                  <a:pt x="5186614" y="695893"/>
                </a:lnTo>
                <a:lnTo>
                  <a:pt x="5522984" y="695893"/>
                </a:lnTo>
                <a:close/>
                <a:moveTo>
                  <a:pt x="5874573" y="12004284"/>
                </a:moveTo>
                <a:lnTo>
                  <a:pt x="5538203" y="12004284"/>
                </a:lnTo>
                <a:lnTo>
                  <a:pt x="5538203" y="12354830"/>
                </a:lnTo>
                <a:lnTo>
                  <a:pt x="5874573" y="12354830"/>
                </a:lnTo>
                <a:close/>
                <a:moveTo>
                  <a:pt x="5874573" y="11639156"/>
                </a:moveTo>
                <a:lnTo>
                  <a:pt x="5538203" y="11639156"/>
                </a:lnTo>
                <a:lnTo>
                  <a:pt x="5538203" y="11989703"/>
                </a:lnTo>
                <a:lnTo>
                  <a:pt x="5874573" y="11989703"/>
                </a:lnTo>
                <a:close/>
                <a:moveTo>
                  <a:pt x="5874573" y="11274028"/>
                </a:moveTo>
                <a:lnTo>
                  <a:pt x="5538203" y="11274028"/>
                </a:lnTo>
                <a:lnTo>
                  <a:pt x="5538203" y="11624575"/>
                </a:lnTo>
                <a:lnTo>
                  <a:pt x="5874573" y="11624575"/>
                </a:lnTo>
                <a:close/>
                <a:moveTo>
                  <a:pt x="5874573" y="10908901"/>
                </a:moveTo>
                <a:lnTo>
                  <a:pt x="5538203" y="10908901"/>
                </a:lnTo>
                <a:lnTo>
                  <a:pt x="5538203" y="11259448"/>
                </a:lnTo>
                <a:lnTo>
                  <a:pt x="5874573" y="11259448"/>
                </a:lnTo>
                <a:close/>
                <a:moveTo>
                  <a:pt x="5874573" y="10543773"/>
                </a:moveTo>
                <a:lnTo>
                  <a:pt x="5538203" y="10543773"/>
                </a:lnTo>
                <a:lnTo>
                  <a:pt x="5538203" y="10894320"/>
                </a:lnTo>
                <a:lnTo>
                  <a:pt x="5874573" y="10894320"/>
                </a:lnTo>
                <a:close/>
                <a:moveTo>
                  <a:pt x="5874573" y="10178645"/>
                </a:moveTo>
                <a:lnTo>
                  <a:pt x="5538203" y="10178645"/>
                </a:lnTo>
                <a:lnTo>
                  <a:pt x="5538203" y="10529192"/>
                </a:lnTo>
                <a:lnTo>
                  <a:pt x="5874573" y="10529192"/>
                </a:lnTo>
                <a:close/>
                <a:moveTo>
                  <a:pt x="5874573" y="9813518"/>
                </a:moveTo>
                <a:lnTo>
                  <a:pt x="5538203" y="9813518"/>
                </a:lnTo>
                <a:lnTo>
                  <a:pt x="5538203" y="10164065"/>
                </a:lnTo>
                <a:lnTo>
                  <a:pt x="5874573" y="10164065"/>
                </a:lnTo>
                <a:close/>
                <a:moveTo>
                  <a:pt x="5874573" y="9448390"/>
                </a:moveTo>
                <a:lnTo>
                  <a:pt x="5538203" y="9448390"/>
                </a:lnTo>
                <a:lnTo>
                  <a:pt x="5538203" y="9798938"/>
                </a:lnTo>
                <a:lnTo>
                  <a:pt x="5874573" y="9798938"/>
                </a:lnTo>
                <a:close/>
                <a:moveTo>
                  <a:pt x="5874573" y="9083262"/>
                </a:moveTo>
                <a:lnTo>
                  <a:pt x="5538203" y="9083262"/>
                </a:lnTo>
                <a:lnTo>
                  <a:pt x="5538203" y="9433810"/>
                </a:lnTo>
                <a:lnTo>
                  <a:pt x="5874573" y="9433810"/>
                </a:lnTo>
                <a:close/>
                <a:moveTo>
                  <a:pt x="5874573" y="8718135"/>
                </a:moveTo>
                <a:lnTo>
                  <a:pt x="5538203" y="8718135"/>
                </a:lnTo>
                <a:lnTo>
                  <a:pt x="5538203" y="9068682"/>
                </a:lnTo>
                <a:lnTo>
                  <a:pt x="5874573" y="9068682"/>
                </a:lnTo>
                <a:close/>
                <a:moveTo>
                  <a:pt x="5874573" y="8353008"/>
                </a:moveTo>
                <a:lnTo>
                  <a:pt x="5538203" y="8353008"/>
                </a:lnTo>
                <a:lnTo>
                  <a:pt x="5538203" y="8703555"/>
                </a:lnTo>
                <a:lnTo>
                  <a:pt x="5874573" y="8703555"/>
                </a:lnTo>
                <a:close/>
                <a:moveTo>
                  <a:pt x="5874573" y="7987881"/>
                </a:moveTo>
                <a:lnTo>
                  <a:pt x="5538203" y="7987881"/>
                </a:lnTo>
                <a:lnTo>
                  <a:pt x="5538203" y="8338428"/>
                </a:lnTo>
                <a:lnTo>
                  <a:pt x="5874573" y="8338428"/>
                </a:lnTo>
                <a:close/>
                <a:moveTo>
                  <a:pt x="5874573" y="7622754"/>
                </a:moveTo>
                <a:lnTo>
                  <a:pt x="5538203" y="7622754"/>
                </a:lnTo>
                <a:lnTo>
                  <a:pt x="5538203" y="7973301"/>
                </a:lnTo>
                <a:lnTo>
                  <a:pt x="5874573" y="7973301"/>
                </a:lnTo>
                <a:close/>
                <a:moveTo>
                  <a:pt x="5874573" y="7257625"/>
                </a:moveTo>
                <a:lnTo>
                  <a:pt x="5538203" y="7257625"/>
                </a:lnTo>
                <a:lnTo>
                  <a:pt x="5538203" y="7608174"/>
                </a:lnTo>
                <a:lnTo>
                  <a:pt x="5874573" y="7608174"/>
                </a:lnTo>
                <a:close/>
                <a:moveTo>
                  <a:pt x="5874573" y="6892501"/>
                </a:moveTo>
                <a:lnTo>
                  <a:pt x="5538203" y="6892501"/>
                </a:lnTo>
                <a:lnTo>
                  <a:pt x="5538203" y="7243044"/>
                </a:lnTo>
                <a:lnTo>
                  <a:pt x="5874573" y="7243044"/>
                </a:lnTo>
                <a:close/>
                <a:moveTo>
                  <a:pt x="5874573" y="6527374"/>
                </a:moveTo>
                <a:lnTo>
                  <a:pt x="5538203" y="6527374"/>
                </a:lnTo>
                <a:lnTo>
                  <a:pt x="5538203" y="6877920"/>
                </a:lnTo>
                <a:lnTo>
                  <a:pt x="5874573" y="6877920"/>
                </a:lnTo>
                <a:close/>
                <a:moveTo>
                  <a:pt x="5874573" y="6187385"/>
                </a:moveTo>
                <a:lnTo>
                  <a:pt x="5538204" y="6187385"/>
                </a:lnTo>
                <a:lnTo>
                  <a:pt x="5538204" y="6357302"/>
                </a:lnTo>
                <a:lnTo>
                  <a:pt x="5538203" y="6357302"/>
                </a:lnTo>
                <a:lnTo>
                  <a:pt x="5538203" y="6512794"/>
                </a:lnTo>
                <a:lnTo>
                  <a:pt x="5874573" y="6512794"/>
                </a:lnTo>
                <a:close/>
                <a:moveTo>
                  <a:pt x="5874574" y="5822257"/>
                </a:moveTo>
                <a:lnTo>
                  <a:pt x="5538204" y="5822257"/>
                </a:lnTo>
                <a:lnTo>
                  <a:pt x="5538204" y="6172803"/>
                </a:lnTo>
                <a:lnTo>
                  <a:pt x="5874574" y="6172803"/>
                </a:lnTo>
                <a:close/>
                <a:moveTo>
                  <a:pt x="5874574" y="5457129"/>
                </a:moveTo>
                <a:lnTo>
                  <a:pt x="5538204" y="5457129"/>
                </a:lnTo>
                <a:lnTo>
                  <a:pt x="5538204" y="5807676"/>
                </a:lnTo>
                <a:lnTo>
                  <a:pt x="5874574" y="5807676"/>
                </a:lnTo>
                <a:close/>
                <a:moveTo>
                  <a:pt x="5874574" y="5092001"/>
                </a:moveTo>
                <a:lnTo>
                  <a:pt x="5538204" y="5092001"/>
                </a:lnTo>
                <a:lnTo>
                  <a:pt x="5538204" y="5442548"/>
                </a:lnTo>
                <a:lnTo>
                  <a:pt x="5874574" y="5442548"/>
                </a:lnTo>
                <a:close/>
                <a:moveTo>
                  <a:pt x="5874574" y="4726874"/>
                </a:moveTo>
                <a:lnTo>
                  <a:pt x="5538204" y="4726874"/>
                </a:lnTo>
                <a:lnTo>
                  <a:pt x="5538204" y="5077421"/>
                </a:lnTo>
                <a:lnTo>
                  <a:pt x="5874574" y="5077421"/>
                </a:lnTo>
                <a:close/>
                <a:moveTo>
                  <a:pt x="5874574" y="4361746"/>
                </a:moveTo>
                <a:lnTo>
                  <a:pt x="5538204" y="4361746"/>
                </a:lnTo>
                <a:lnTo>
                  <a:pt x="5538204" y="4712293"/>
                </a:lnTo>
                <a:lnTo>
                  <a:pt x="5874574" y="4712293"/>
                </a:lnTo>
                <a:close/>
                <a:moveTo>
                  <a:pt x="5874574" y="3996618"/>
                </a:moveTo>
                <a:lnTo>
                  <a:pt x="5538204" y="3996618"/>
                </a:lnTo>
                <a:lnTo>
                  <a:pt x="5538204" y="4347165"/>
                </a:lnTo>
                <a:lnTo>
                  <a:pt x="5874574" y="4347165"/>
                </a:lnTo>
                <a:close/>
                <a:moveTo>
                  <a:pt x="5874574" y="3631491"/>
                </a:moveTo>
                <a:lnTo>
                  <a:pt x="5538204" y="3631491"/>
                </a:lnTo>
                <a:lnTo>
                  <a:pt x="5538204" y="3982038"/>
                </a:lnTo>
                <a:lnTo>
                  <a:pt x="5874574" y="3982038"/>
                </a:lnTo>
                <a:close/>
                <a:moveTo>
                  <a:pt x="5874574" y="3266363"/>
                </a:moveTo>
                <a:lnTo>
                  <a:pt x="5538204" y="3266363"/>
                </a:lnTo>
                <a:lnTo>
                  <a:pt x="5538204" y="3616911"/>
                </a:lnTo>
                <a:lnTo>
                  <a:pt x="5874574" y="3616911"/>
                </a:lnTo>
                <a:close/>
                <a:moveTo>
                  <a:pt x="5874574" y="2901235"/>
                </a:moveTo>
                <a:lnTo>
                  <a:pt x="5538204" y="2901235"/>
                </a:lnTo>
                <a:lnTo>
                  <a:pt x="5538204" y="3251783"/>
                </a:lnTo>
                <a:lnTo>
                  <a:pt x="5874574" y="3251783"/>
                </a:lnTo>
                <a:close/>
                <a:moveTo>
                  <a:pt x="5874574" y="2536108"/>
                </a:moveTo>
                <a:lnTo>
                  <a:pt x="5538204" y="2536108"/>
                </a:lnTo>
                <a:lnTo>
                  <a:pt x="5538204" y="2886655"/>
                </a:lnTo>
                <a:lnTo>
                  <a:pt x="5874574" y="2886655"/>
                </a:lnTo>
                <a:close/>
                <a:moveTo>
                  <a:pt x="5874574" y="2170981"/>
                </a:moveTo>
                <a:lnTo>
                  <a:pt x="5538204" y="2170981"/>
                </a:lnTo>
                <a:lnTo>
                  <a:pt x="5538204" y="2521528"/>
                </a:lnTo>
                <a:lnTo>
                  <a:pt x="5874574" y="2521528"/>
                </a:lnTo>
                <a:close/>
                <a:moveTo>
                  <a:pt x="5874574" y="1805854"/>
                </a:moveTo>
                <a:lnTo>
                  <a:pt x="5538204" y="1805854"/>
                </a:lnTo>
                <a:lnTo>
                  <a:pt x="5538204" y="2156401"/>
                </a:lnTo>
                <a:lnTo>
                  <a:pt x="5874574" y="2156401"/>
                </a:lnTo>
                <a:close/>
                <a:moveTo>
                  <a:pt x="5874574" y="1440727"/>
                </a:moveTo>
                <a:lnTo>
                  <a:pt x="5538204" y="1440727"/>
                </a:lnTo>
                <a:lnTo>
                  <a:pt x="5538204" y="1791274"/>
                </a:lnTo>
                <a:lnTo>
                  <a:pt x="5874574" y="1791274"/>
                </a:lnTo>
                <a:close/>
                <a:moveTo>
                  <a:pt x="5874574" y="1075598"/>
                </a:moveTo>
                <a:lnTo>
                  <a:pt x="5538204" y="1075598"/>
                </a:lnTo>
                <a:lnTo>
                  <a:pt x="5538204" y="1426147"/>
                </a:lnTo>
                <a:lnTo>
                  <a:pt x="5874574" y="1426147"/>
                </a:lnTo>
                <a:close/>
                <a:moveTo>
                  <a:pt x="5874574" y="710474"/>
                </a:moveTo>
                <a:lnTo>
                  <a:pt x="5538204" y="710474"/>
                </a:lnTo>
                <a:lnTo>
                  <a:pt x="5538204" y="1061017"/>
                </a:lnTo>
                <a:lnTo>
                  <a:pt x="5874574" y="1061017"/>
                </a:lnTo>
                <a:close/>
                <a:moveTo>
                  <a:pt x="5874574" y="345347"/>
                </a:moveTo>
                <a:lnTo>
                  <a:pt x="5538204" y="345347"/>
                </a:lnTo>
                <a:lnTo>
                  <a:pt x="5538204" y="695893"/>
                </a:lnTo>
                <a:lnTo>
                  <a:pt x="5874574" y="695893"/>
                </a:lnTo>
                <a:close/>
                <a:moveTo>
                  <a:pt x="6226162" y="12004284"/>
                </a:moveTo>
                <a:lnTo>
                  <a:pt x="5889793" y="12004284"/>
                </a:lnTo>
                <a:lnTo>
                  <a:pt x="5889793" y="12354830"/>
                </a:lnTo>
                <a:lnTo>
                  <a:pt x="6226162" y="12354830"/>
                </a:lnTo>
                <a:close/>
                <a:moveTo>
                  <a:pt x="6226162" y="11639156"/>
                </a:moveTo>
                <a:lnTo>
                  <a:pt x="5889793" y="11639156"/>
                </a:lnTo>
                <a:lnTo>
                  <a:pt x="5889793" y="11989703"/>
                </a:lnTo>
                <a:lnTo>
                  <a:pt x="6226162" y="11989703"/>
                </a:lnTo>
                <a:close/>
                <a:moveTo>
                  <a:pt x="6226162" y="11274028"/>
                </a:moveTo>
                <a:lnTo>
                  <a:pt x="5889793" y="11274028"/>
                </a:lnTo>
                <a:lnTo>
                  <a:pt x="5889793" y="11624575"/>
                </a:lnTo>
                <a:lnTo>
                  <a:pt x="6226162" y="11624575"/>
                </a:lnTo>
                <a:close/>
                <a:moveTo>
                  <a:pt x="6226162" y="10908900"/>
                </a:moveTo>
                <a:lnTo>
                  <a:pt x="5889793" y="10908901"/>
                </a:lnTo>
                <a:lnTo>
                  <a:pt x="5889793" y="11259448"/>
                </a:lnTo>
                <a:lnTo>
                  <a:pt x="6226162" y="11259448"/>
                </a:lnTo>
                <a:close/>
                <a:moveTo>
                  <a:pt x="6226162" y="10543773"/>
                </a:moveTo>
                <a:lnTo>
                  <a:pt x="5889793" y="10543773"/>
                </a:lnTo>
                <a:lnTo>
                  <a:pt x="5889793" y="10894320"/>
                </a:lnTo>
                <a:lnTo>
                  <a:pt x="6226162" y="10894320"/>
                </a:lnTo>
                <a:close/>
                <a:moveTo>
                  <a:pt x="6226162" y="10178645"/>
                </a:moveTo>
                <a:lnTo>
                  <a:pt x="5889793" y="10178645"/>
                </a:lnTo>
                <a:lnTo>
                  <a:pt x="5889793" y="10529192"/>
                </a:lnTo>
                <a:lnTo>
                  <a:pt x="6226162" y="10529192"/>
                </a:lnTo>
                <a:close/>
                <a:moveTo>
                  <a:pt x="6226162" y="9813518"/>
                </a:moveTo>
                <a:lnTo>
                  <a:pt x="5889793" y="9813518"/>
                </a:lnTo>
                <a:lnTo>
                  <a:pt x="5889793" y="10164065"/>
                </a:lnTo>
                <a:lnTo>
                  <a:pt x="6226162" y="10164065"/>
                </a:lnTo>
                <a:close/>
                <a:moveTo>
                  <a:pt x="6226162" y="9448390"/>
                </a:moveTo>
                <a:lnTo>
                  <a:pt x="5889793" y="9448390"/>
                </a:lnTo>
                <a:lnTo>
                  <a:pt x="5889793" y="9798938"/>
                </a:lnTo>
                <a:lnTo>
                  <a:pt x="6226162" y="9798938"/>
                </a:lnTo>
                <a:close/>
                <a:moveTo>
                  <a:pt x="6226162" y="9083262"/>
                </a:moveTo>
                <a:lnTo>
                  <a:pt x="5889793" y="9083262"/>
                </a:lnTo>
                <a:lnTo>
                  <a:pt x="5889793" y="9433810"/>
                </a:lnTo>
                <a:lnTo>
                  <a:pt x="6226162" y="9433810"/>
                </a:lnTo>
                <a:close/>
                <a:moveTo>
                  <a:pt x="6226162" y="8718135"/>
                </a:moveTo>
                <a:lnTo>
                  <a:pt x="5889793" y="8718135"/>
                </a:lnTo>
                <a:lnTo>
                  <a:pt x="5889793" y="9068682"/>
                </a:lnTo>
                <a:lnTo>
                  <a:pt x="6226162" y="9068682"/>
                </a:lnTo>
                <a:close/>
                <a:moveTo>
                  <a:pt x="6226162" y="8353008"/>
                </a:moveTo>
                <a:lnTo>
                  <a:pt x="5889793" y="8353008"/>
                </a:lnTo>
                <a:lnTo>
                  <a:pt x="5889793" y="8703555"/>
                </a:lnTo>
                <a:lnTo>
                  <a:pt x="6226162" y="8703555"/>
                </a:lnTo>
                <a:close/>
                <a:moveTo>
                  <a:pt x="6226162" y="7987881"/>
                </a:moveTo>
                <a:lnTo>
                  <a:pt x="5889793" y="7987881"/>
                </a:lnTo>
                <a:lnTo>
                  <a:pt x="5889793" y="8338428"/>
                </a:lnTo>
                <a:lnTo>
                  <a:pt x="6226162" y="8338428"/>
                </a:lnTo>
                <a:close/>
                <a:moveTo>
                  <a:pt x="6226162" y="7622754"/>
                </a:moveTo>
                <a:lnTo>
                  <a:pt x="5889793" y="7622754"/>
                </a:lnTo>
                <a:lnTo>
                  <a:pt x="5889793" y="7973301"/>
                </a:lnTo>
                <a:lnTo>
                  <a:pt x="6226162" y="7973301"/>
                </a:lnTo>
                <a:close/>
                <a:moveTo>
                  <a:pt x="6226162" y="7257625"/>
                </a:moveTo>
                <a:lnTo>
                  <a:pt x="5889793" y="7257625"/>
                </a:lnTo>
                <a:lnTo>
                  <a:pt x="5889793" y="7608174"/>
                </a:lnTo>
                <a:lnTo>
                  <a:pt x="6226162" y="7608174"/>
                </a:lnTo>
                <a:close/>
                <a:moveTo>
                  <a:pt x="6226162" y="6892501"/>
                </a:moveTo>
                <a:lnTo>
                  <a:pt x="5889793" y="6892501"/>
                </a:lnTo>
                <a:lnTo>
                  <a:pt x="5889793" y="7243044"/>
                </a:lnTo>
                <a:lnTo>
                  <a:pt x="6226162" y="7243044"/>
                </a:lnTo>
                <a:close/>
                <a:moveTo>
                  <a:pt x="6226163" y="6527374"/>
                </a:moveTo>
                <a:lnTo>
                  <a:pt x="5889793" y="6527374"/>
                </a:lnTo>
                <a:lnTo>
                  <a:pt x="5889793" y="6877920"/>
                </a:lnTo>
                <a:lnTo>
                  <a:pt x="6226162" y="6877921"/>
                </a:lnTo>
                <a:close/>
                <a:moveTo>
                  <a:pt x="6226163" y="6187384"/>
                </a:moveTo>
                <a:lnTo>
                  <a:pt x="5889794" y="6187385"/>
                </a:lnTo>
                <a:lnTo>
                  <a:pt x="5889794" y="6357302"/>
                </a:lnTo>
                <a:lnTo>
                  <a:pt x="5889793" y="6357302"/>
                </a:lnTo>
                <a:lnTo>
                  <a:pt x="5889793" y="6512794"/>
                </a:lnTo>
                <a:lnTo>
                  <a:pt x="6226163" y="6512794"/>
                </a:lnTo>
                <a:lnTo>
                  <a:pt x="6226163" y="6357302"/>
                </a:lnTo>
                <a:close/>
                <a:moveTo>
                  <a:pt x="6226163" y="5822257"/>
                </a:moveTo>
                <a:lnTo>
                  <a:pt x="5889794" y="5822257"/>
                </a:lnTo>
                <a:lnTo>
                  <a:pt x="5889794" y="6172803"/>
                </a:lnTo>
                <a:lnTo>
                  <a:pt x="6226163" y="6172803"/>
                </a:lnTo>
                <a:close/>
                <a:moveTo>
                  <a:pt x="6226163" y="5457129"/>
                </a:moveTo>
                <a:lnTo>
                  <a:pt x="5889794" y="5457129"/>
                </a:lnTo>
                <a:lnTo>
                  <a:pt x="5889794" y="5807676"/>
                </a:lnTo>
                <a:lnTo>
                  <a:pt x="6226163" y="5807676"/>
                </a:lnTo>
                <a:close/>
                <a:moveTo>
                  <a:pt x="6226163" y="5092001"/>
                </a:moveTo>
                <a:lnTo>
                  <a:pt x="5889794" y="5092001"/>
                </a:lnTo>
                <a:lnTo>
                  <a:pt x="5889794" y="5442548"/>
                </a:lnTo>
                <a:lnTo>
                  <a:pt x="6226163" y="5442548"/>
                </a:lnTo>
                <a:close/>
                <a:moveTo>
                  <a:pt x="6226163" y="4726873"/>
                </a:moveTo>
                <a:lnTo>
                  <a:pt x="5889794" y="4726874"/>
                </a:lnTo>
                <a:lnTo>
                  <a:pt x="5889794" y="5077421"/>
                </a:lnTo>
                <a:lnTo>
                  <a:pt x="6226163" y="5077421"/>
                </a:lnTo>
                <a:close/>
                <a:moveTo>
                  <a:pt x="6226163" y="4361746"/>
                </a:moveTo>
                <a:lnTo>
                  <a:pt x="5889794" y="4361746"/>
                </a:lnTo>
                <a:lnTo>
                  <a:pt x="5889794" y="4712293"/>
                </a:lnTo>
                <a:lnTo>
                  <a:pt x="6226163" y="4712293"/>
                </a:lnTo>
                <a:close/>
                <a:moveTo>
                  <a:pt x="6226163" y="3996618"/>
                </a:moveTo>
                <a:lnTo>
                  <a:pt x="5889794" y="3996618"/>
                </a:lnTo>
                <a:lnTo>
                  <a:pt x="5889794" y="4347165"/>
                </a:lnTo>
                <a:lnTo>
                  <a:pt x="6226163" y="4347165"/>
                </a:lnTo>
                <a:close/>
                <a:moveTo>
                  <a:pt x="6226163" y="3631491"/>
                </a:moveTo>
                <a:lnTo>
                  <a:pt x="5889794" y="3631491"/>
                </a:lnTo>
                <a:lnTo>
                  <a:pt x="5889794" y="3982038"/>
                </a:lnTo>
                <a:lnTo>
                  <a:pt x="6226163" y="3982038"/>
                </a:lnTo>
                <a:close/>
                <a:moveTo>
                  <a:pt x="6226163" y="3266363"/>
                </a:moveTo>
                <a:lnTo>
                  <a:pt x="5889794" y="3266363"/>
                </a:lnTo>
                <a:lnTo>
                  <a:pt x="5889794" y="3616911"/>
                </a:lnTo>
                <a:lnTo>
                  <a:pt x="6226163" y="3616911"/>
                </a:lnTo>
                <a:close/>
                <a:moveTo>
                  <a:pt x="6226163" y="2901235"/>
                </a:moveTo>
                <a:lnTo>
                  <a:pt x="5889794" y="2901235"/>
                </a:lnTo>
                <a:lnTo>
                  <a:pt x="5889794" y="3251783"/>
                </a:lnTo>
                <a:lnTo>
                  <a:pt x="6226163" y="3251783"/>
                </a:lnTo>
                <a:close/>
                <a:moveTo>
                  <a:pt x="6226163" y="2536108"/>
                </a:moveTo>
                <a:lnTo>
                  <a:pt x="5889794" y="2536108"/>
                </a:lnTo>
                <a:lnTo>
                  <a:pt x="5889794" y="2886655"/>
                </a:lnTo>
                <a:lnTo>
                  <a:pt x="6226163" y="2886655"/>
                </a:lnTo>
                <a:close/>
                <a:moveTo>
                  <a:pt x="6226163" y="2170981"/>
                </a:moveTo>
                <a:lnTo>
                  <a:pt x="5889794" y="2170981"/>
                </a:lnTo>
                <a:lnTo>
                  <a:pt x="5889794" y="2521528"/>
                </a:lnTo>
                <a:lnTo>
                  <a:pt x="6226163" y="2521528"/>
                </a:lnTo>
                <a:close/>
                <a:moveTo>
                  <a:pt x="6226163" y="1805854"/>
                </a:moveTo>
                <a:lnTo>
                  <a:pt x="5889794" y="1805854"/>
                </a:lnTo>
                <a:lnTo>
                  <a:pt x="5889794" y="2156401"/>
                </a:lnTo>
                <a:lnTo>
                  <a:pt x="6226163" y="2156401"/>
                </a:lnTo>
                <a:close/>
                <a:moveTo>
                  <a:pt x="6226163" y="1440727"/>
                </a:moveTo>
                <a:lnTo>
                  <a:pt x="5889794" y="1440727"/>
                </a:lnTo>
                <a:lnTo>
                  <a:pt x="5889794" y="1791274"/>
                </a:lnTo>
                <a:lnTo>
                  <a:pt x="6226163" y="1791274"/>
                </a:lnTo>
                <a:close/>
                <a:moveTo>
                  <a:pt x="6226163" y="1075598"/>
                </a:moveTo>
                <a:lnTo>
                  <a:pt x="5889794" y="1075598"/>
                </a:lnTo>
                <a:lnTo>
                  <a:pt x="5889794" y="1426147"/>
                </a:lnTo>
                <a:lnTo>
                  <a:pt x="6226163" y="1426147"/>
                </a:lnTo>
                <a:close/>
                <a:moveTo>
                  <a:pt x="6226163" y="710474"/>
                </a:moveTo>
                <a:lnTo>
                  <a:pt x="5889794" y="710474"/>
                </a:lnTo>
                <a:lnTo>
                  <a:pt x="5889794" y="1061017"/>
                </a:lnTo>
                <a:lnTo>
                  <a:pt x="6226163" y="1061017"/>
                </a:lnTo>
                <a:close/>
                <a:moveTo>
                  <a:pt x="6226164" y="345347"/>
                </a:moveTo>
                <a:lnTo>
                  <a:pt x="5889794" y="345347"/>
                </a:lnTo>
                <a:lnTo>
                  <a:pt x="5889794" y="695893"/>
                </a:lnTo>
                <a:lnTo>
                  <a:pt x="6226163" y="695894"/>
                </a:lnTo>
                <a:close/>
                <a:moveTo>
                  <a:pt x="6577751" y="12004284"/>
                </a:moveTo>
                <a:lnTo>
                  <a:pt x="6241382" y="12004284"/>
                </a:lnTo>
                <a:lnTo>
                  <a:pt x="6241382" y="12354830"/>
                </a:lnTo>
                <a:lnTo>
                  <a:pt x="6577751" y="12354830"/>
                </a:lnTo>
                <a:close/>
                <a:moveTo>
                  <a:pt x="6577751" y="11639156"/>
                </a:moveTo>
                <a:lnTo>
                  <a:pt x="6241382" y="11639156"/>
                </a:lnTo>
                <a:lnTo>
                  <a:pt x="6241382" y="11989703"/>
                </a:lnTo>
                <a:lnTo>
                  <a:pt x="6577751" y="11989703"/>
                </a:lnTo>
                <a:close/>
                <a:moveTo>
                  <a:pt x="6577751" y="11274028"/>
                </a:moveTo>
                <a:lnTo>
                  <a:pt x="6241382" y="11274028"/>
                </a:lnTo>
                <a:lnTo>
                  <a:pt x="6241382" y="11624575"/>
                </a:lnTo>
                <a:lnTo>
                  <a:pt x="6577751" y="11624575"/>
                </a:lnTo>
                <a:close/>
                <a:moveTo>
                  <a:pt x="6577751" y="10908900"/>
                </a:moveTo>
                <a:lnTo>
                  <a:pt x="6241382" y="10908900"/>
                </a:lnTo>
                <a:lnTo>
                  <a:pt x="6241382" y="11259448"/>
                </a:lnTo>
                <a:lnTo>
                  <a:pt x="6577751" y="11259448"/>
                </a:lnTo>
                <a:close/>
                <a:moveTo>
                  <a:pt x="6577751" y="10543773"/>
                </a:moveTo>
                <a:lnTo>
                  <a:pt x="6241382" y="10543773"/>
                </a:lnTo>
                <a:lnTo>
                  <a:pt x="6241382" y="10894320"/>
                </a:lnTo>
                <a:lnTo>
                  <a:pt x="6577751" y="10894320"/>
                </a:lnTo>
                <a:close/>
                <a:moveTo>
                  <a:pt x="6577751" y="10178645"/>
                </a:moveTo>
                <a:lnTo>
                  <a:pt x="6241382" y="10178645"/>
                </a:lnTo>
                <a:lnTo>
                  <a:pt x="6241382" y="10529192"/>
                </a:lnTo>
                <a:lnTo>
                  <a:pt x="6577751" y="10529192"/>
                </a:lnTo>
                <a:close/>
                <a:moveTo>
                  <a:pt x="6577751" y="9813518"/>
                </a:moveTo>
                <a:lnTo>
                  <a:pt x="6241382" y="9813518"/>
                </a:lnTo>
                <a:lnTo>
                  <a:pt x="6241382" y="10164065"/>
                </a:lnTo>
                <a:lnTo>
                  <a:pt x="6577751" y="10164065"/>
                </a:lnTo>
                <a:close/>
                <a:moveTo>
                  <a:pt x="6577751" y="9448390"/>
                </a:moveTo>
                <a:lnTo>
                  <a:pt x="6241382" y="9448390"/>
                </a:lnTo>
                <a:lnTo>
                  <a:pt x="6241382" y="9798938"/>
                </a:lnTo>
                <a:lnTo>
                  <a:pt x="6577751" y="9798938"/>
                </a:lnTo>
                <a:close/>
                <a:moveTo>
                  <a:pt x="6577751" y="9083262"/>
                </a:moveTo>
                <a:lnTo>
                  <a:pt x="6241382" y="9083262"/>
                </a:lnTo>
                <a:lnTo>
                  <a:pt x="6241382" y="9433810"/>
                </a:lnTo>
                <a:lnTo>
                  <a:pt x="6577751" y="9433810"/>
                </a:lnTo>
                <a:close/>
                <a:moveTo>
                  <a:pt x="6577751" y="8718135"/>
                </a:moveTo>
                <a:lnTo>
                  <a:pt x="6241382" y="8718135"/>
                </a:lnTo>
                <a:lnTo>
                  <a:pt x="6241382" y="9068682"/>
                </a:lnTo>
                <a:lnTo>
                  <a:pt x="6577751" y="9068682"/>
                </a:lnTo>
                <a:close/>
                <a:moveTo>
                  <a:pt x="6577751" y="8353008"/>
                </a:moveTo>
                <a:lnTo>
                  <a:pt x="6241382" y="8353008"/>
                </a:lnTo>
                <a:lnTo>
                  <a:pt x="6241382" y="8703555"/>
                </a:lnTo>
                <a:lnTo>
                  <a:pt x="6577751" y="8703555"/>
                </a:lnTo>
                <a:close/>
                <a:moveTo>
                  <a:pt x="6577751" y="7987881"/>
                </a:moveTo>
                <a:lnTo>
                  <a:pt x="6241382" y="7987881"/>
                </a:lnTo>
                <a:lnTo>
                  <a:pt x="6241382" y="8338428"/>
                </a:lnTo>
                <a:lnTo>
                  <a:pt x="6577751" y="8338428"/>
                </a:lnTo>
                <a:close/>
                <a:moveTo>
                  <a:pt x="6577751" y="7622754"/>
                </a:moveTo>
                <a:lnTo>
                  <a:pt x="6241382" y="7622754"/>
                </a:lnTo>
                <a:lnTo>
                  <a:pt x="6241382" y="7973301"/>
                </a:lnTo>
                <a:lnTo>
                  <a:pt x="6577751" y="7973301"/>
                </a:lnTo>
                <a:close/>
                <a:moveTo>
                  <a:pt x="6577751" y="7257625"/>
                </a:moveTo>
                <a:lnTo>
                  <a:pt x="6241382" y="7257625"/>
                </a:lnTo>
                <a:lnTo>
                  <a:pt x="6241382" y="7608174"/>
                </a:lnTo>
                <a:lnTo>
                  <a:pt x="6577751" y="7608174"/>
                </a:lnTo>
                <a:close/>
                <a:moveTo>
                  <a:pt x="6577751" y="6892501"/>
                </a:moveTo>
                <a:lnTo>
                  <a:pt x="6241382" y="6892501"/>
                </a:lnTo>
                <a:lnTo>
                  <a:pt x="6241382" y="7243044"/>
                </a:lnTo>
                <a:lnTo>
                  <a:pt x="6577751" y="7243044"/>
                </a:lnTo>
                <a:close/>
                <a:moveTo>
                  <a:pt x="6577752" y="6527374"/>
                </a:moveTo>
                <a:lnTo>
                  <a:pt x="6241383" y="6527374"/>
                </a:lnTo>
                <a:lnTo>
                  <a:pt x="6241382" y="6877921"/>
                </a:lnTo>
                <a:lnTo>
                  <a:pt x="6577751" y="6877921"/>
                </a:lnTo>
                <a:close/>
                <a:moveTo>
                  <a:pt x="6577752" y="6187384"/>
                </a:moveTo>
                <a:lnTo>
                  <a:pt x="6241383" y="6187384"/>
                </a:lnTo>
                <a:lnTo>
                  <a:pt x="6241383" y="6357302"/>
                </a:lnTo>
                <a:lnTo>
                  <a:pt x="6241383" y="6512794"/>
                </a:lnTo>
                <a:lnTo>
                  <a:pt x="6577752" y="6512794"/>
                </a:lnTo>
                <a:lnTo>
                  <a:pt x="6577752" y="6357302"/>
                </a:lnTo>
                <a:close/>
                <a:moveTo>
                  <a:pt x="6577752" y="5822257"/>
                </a:moveTo>
                <a:lnTo>
                  <a:pt x="6241383" y="5822257"/>
                </a:lnTo>
                <a:lnTo>
                  <a:pt x="6241383" y="6172803"/>
                </a:lnTo>
                <a:lnTo>
                  <a:pt x="6577752" y="6172803"/>
                </a:lnTo>
                <a:close/>
                <a:moveTo>
                  <a:pt x="6577752" y="5457129"/>
                </a:moveTo>
                <a:lnTo>
                  <a:pt x="6241383" y="5457129"/>
                </a:lnTo>
                <a:lnTo>
                  <a:pt x="6241383" y="5807676"/>
                </a:lnTo>
                <a:lnTo>
                  <a:pt x="6577752" y="5807676"/>
                </a:lnTo>
                <a:close/>
                <a:moveTo>
                  <a:pt x="6577752" y="5092001"/>
                </a:moveTo>
                <a:lnTo>
                  <a:pt x="6241383" y="5092001"/>
                </a:lnTo>
                <a:lnTo>
                  <a:pt x="6241383" y="5442548"/>
                </a:lnTo>
                <a:lnTo>
                  <a:pt x="6577752" y="5442548"/>
                </a:lnTo>
                <a:close/>
                <a:moveTo>
                  <a:pt x="6577752" y="4726873"/>
                </a:moveTo>
                <a:lnTo>
                  <a:pt x="6241383" y="4726873"/>
                </a:lnTo>
                <a:lnTo>
                  <a:pt x="6241383" y="5077421"/>
                </a:lnTo>
                <a:lnTo>
                  <a:pt x="6577752" y="5077421"/>
                </a:lnTo>
                <a:close/>
                <a:moveTo>
                  <a:pt x="6577752" y="4361746"/>
                </a:moveTo>
                <a:lnTo>
                  <a:pt x="6241383" y="4361746"/>
                </a:lnTo>
                <a:lnTo>
                  <a:pt x="6241383" y="4712293"/>
                </a:lnTo>
                <a:lnTo>
                  <a:pt x="6577752" y="4712293"/>
                </a:lnTo>
                <a:close/>
                <a:moveTo>
                  <a:pt x="6577752" y="3996618"/>
                </a:moveTo>
                <a:lnTo>
                  <a:pt x="6241383" y="3996618"/>
                </a:lnTo>
                <a:lnTo>
                  <a:pt x="6241383" y="4347165"/>
                </a:lnTo>
                <a:lnTo>
                  <a:pt x="6577752" y="4347165"/>
                </a:lnTo>
                <a:close/>
                <a:moveTo>
                  <a:pt x="6577752" y="3631491"/>
                </a:moveTo>
                <a:lnTo>
                  <a:pt x="6241383" y="3631491"/>
                </a:lnTo>
                <a:lnTo>
                  <a:pt x="6241383" y="3982038"/>
                </a:lnTo>
                <a:lnTo>
                  <a:pt x="6577752" y="3982038"/>
                </a:lnTo>
                <a:close/>
                <a:moveTo>
                  <a:pt x="6577752" y="3266363"/>
                </a:moveTo>
                <a:lnTo>
                  <a:pt x="6241383" y="3266363"/>
                </a:lnTo>
                <a:lnTo>
                  <a:pt x="6241383" y="3616911"/>
                </a:lnTo>
                <a:lnTo>
                  <a:pt x="6577752" y="3616911"/>
                </a:lnTo>
                <a:close/>
                <a:moveTo>
                  <a:pt x="6577752" y="2901235"/>
                </a:moveTo>
                <a:lnTo>
                  <a:pt x="6241383" y="2901235"/>
                </a:lnTo>
                <a:lnTo>
                  <a:pt x="6241383" y="3251783"/>
                </a:lnTo>
                <a:lnTo>
                  <a:pt x="6577752" y="3251783"/>
                </a:lnTo>
                <a:close/>
                <a:moveTo>
                  <a:pt x="6577752" y="2536108"/>
                </a:moveTo>
                <a:lnTo>
                  <a:pt x="6241383" y="2536108"/>
                </a:lnTo>
                <a:lnTo>
                  <a:pt x="6241383" y="2886655"/>
                </a:lnTo>
                <a:lnTo>
                  <a:pt x="6577752" y="2886655"/>
                </a:lnTo>
                <a:close/>
                <a:moveTo>
                  <a:pt x="6577752" y="2170981"/>
                </a:moveTo>
                <a:lnTo>
                  <a:pt x="6241383" y="2170981"/>
                </a:lnTo>
                <a:lnTo>
                  <a:pt x="6241383" y="2521528"/>
                </a:lnTo>
                <a:lnTo>
                  <a:pt x="6577752" y="2521528"/>
                </a:lnTo>
                <a:close/>
                <a:moveTo>
                  <a:pt x="6577752" y="1805854"/>
                </a:moveTo>
                <a:lnTo>
                  <a:pt x="6241383" y="1805854"/>
                </a:lnTo>
                <a:lnTo>
                  <a:pt x="6241383" y="2156401"/>
                </a:lnTo>
                <a:lnTo>
                  <a:pt x="6577752" y="2156401"/>
                </a:lnTo>
                <a:close/>
                <a:moveTo>
                  <a:pt x="6577752" y="1440727"/>
                </a:moveTo>
                <a:lnTo>
                  <a:pt x="6241383" y="1440727"/>
                </a:lnTo>
                <a:lnTo>
                  <a:pt x="6241383" y="1791274"/>
                </a:lnTo>
                <a:lnTo>
                  <a:pt x="6577752" y="1791274"/>
                </a:lnTo>
                <a:close/>
                <a:moveTo>
                  <a:pt x="6577752" y="1075598"/>
                </a:moveTo>
                <a:lnTo>
                  <a:pt x="6241383" y="1075598"/>
                </a:lnTo>
                <a:lnTo>
                  <a:pt x="6241383" y="1426147"/>
                </a:lnTo>
                <a:lnTo>
                  <a:pt x="6577752" y="1426147"/>
                </a:lnTo>
                <a:close/>
                <a:moveTo>
                  <a:pt x="6577752" y="710474"/>
                </a:moveTo>
                <a:lnTo>
                  <a:pt x="6241383" y="710474"/>
                </a:lnTo>
                <a:lnTo>
                  <a:pt x="6241383" y="1061017"/>
                </a:lnTo>
                <a:lnTo>
                  <a:pt x="6577752" y="1061017"/>
                </a:lnTo>
                <a:close/>
                <a:moveTo>
                  <a:pt x="6577753" y="345347"/>
                </a:moveTo>
                <a:lnTo>
                  <a:pt x="6241384" y="345347"/>
                </a:lnTo>
                <a:lnTo>
                  <a:pt x="6241383" y="695894"/>
                </a:lnTo>
                <a:lnTo>
                  <a:pt x="6577752" y="695894"/>
                </a:lnTo>
                <a:close/>
                <a:moveTo>
                  <a:pt x="6929342" y="12004284"/>
                </a:moveTo>
                <a:lnTo>
                  <a:pt x="6592971" y="12004284"/>
                </a:lnTo>
                <a:lnTo>
                  <a:pt x="6592971" y="12354830"/>
                </a:lnTo>
                <a:lnTo>
                  <a:pt x="6929342" y="12354830"/>
                </a:lnTo>
                <a:close/>
                <a:moveTo>
                  <a:pt x="6929342" y="11639156"/>
                </a:moveTo>
                <a:lnTo>
                  <a:pt x="6592971" y="11639156"/>
                </a:lnTo>
                <a:lnTo>
                  <a:pt x="6592971" y="11989703"/>
                </a:lnTo>
                <a:lnTo>
                  <a:pt x="6929342" y="11989703"/>
                </a:lnTo>
                <a:close/>
                <a:moveTo>
                  <a:pt x="6929342" y="11274028"/>
                </a:moveTo>
                <a:lnTo>
                  <a:pt x="6592971" y="11274028"/>
                </a:lnTo>
                <a:lnTo>
                  <a:pt x="6592971" y="11624575"/>
                </a:lnTo>
                <a:lnTo>
                  <a:pt x="6929342" y="11624575"/>
                </a:lnTo>
                <a:close/>
                <a:moveTo>
                  <a:pt x="6929342" y="10908900"/>
                </a:moveTo>
                <a:lnTo>
                  <a:pt x="6592971" y="10908900"/>
                </a:lnTo>
                <a:lnTo>
                  <a:pt x="6592971" y="11259448"/>
                </a:lnTo>
                <a:lnTo>
                  <a:pt x="6929342" y="11259448"/>
                </a:lnTo>
                <a:close/>
                <a:moveTo>
                  <a:pt x="6929342" y="10543773"/>
                </a:moveTo>
                <a:lnTo>
                  <a:pt x="6592971" y="10543773"/>
                </a:lnTo>
                <a:lnTo>
                  <a:pt x="6592971" y="10894320"/>
                </a:lnTo>
                <a:lnTo>
                  <a:pt x="6929342" y="10894320"/>
                </a:lnTo>
                <a:close/>
                <a:moveTo>
                  <a:pt x="6929342" y="10178645"/>
                </a:moveTo>
                <a:lnTo>
                  <a:pt x="6592971" y="10178645"/>
                </a:lnTo>
                <a:lnTo>
                  <a:pt x="6592971" y="10529192"/>
                </a:lnTo>
                <a:lnTo>
                  <a:pt x="6929342" y="10529192"/>
                </a:lnTo>
                <a:close/>
                <a:moveTo>
                  <a:pt x="6929342" y="9813518"/>
                </a:moveTo>
                <a:lnTo>
                  <a:pt x="6592971" y="9813518"/>
                </a:lnTo>
                <a:lnTo>
                  <a:pt x="6592971" y="10164065"/>
                </a:lnTo>
                <a:lnTo>
                  <a:pt x="6929342" y="10164065"/>
                </a:lnTo>
                <a:close/>
                <a:moveTo>
                  <a:pt x="6929342" y="9448390"/>
                </a:moveTo>
                <a:lnTo>
                  <a:pt x="6592971" y="9448390"/>
                </a:lnTo>
                <a:lnTo>
                  <a:pt x="6592971" y="9798938"/>
                </a:lnTo>
                <a:lnTo>
                  <a:pt x="6929342" y="9798938"/>
                </a:lnTo>
                <a:close/>
                <a:moveTo>
                  <a:pt x="6929342" y="9083262"/>
                </a:moveTo>
                <a:lnTo>
                  <a:pt x="6592971" y="9083262"/>
                </a:lnTo>
                <a:lnTo>
                  <a:pt x="6592971" y="9433810"/>
                </a:lnTo>
                <a:lnTo>
                  <a:pt x="6929342" y="9433810"/>
                </a:lnTo>
                <a:close/>
                <a:moveTo>
                  <a:pt x="6929342" y="8718135"/>
                </a:moveTo>
                <a:lnTo>
                  <a:pt x="6592971" y="8718135"/>
                </a:lnTo>
                <a:lnTo>
                  <a:pt x="6592971" y="9068682"/>
                </a:lnTo>
                <a:lnTo>
                  <a:pt x="6929342" y="9068682"/>
                </a:lnTo>
                <a:close/>
                <a:moveTo>
                  <a:pt x="6929342" y="8353008"/>
                </a:moveTo>
                <a:lnTo>
                  <a:pt x="6592971" y="8353008"/>
                </a:lnTo>
                <a:lnTo>
                  <a:pt x="6592971" y="8703555"/>
                </a:lnTo>
                <a:lnTo>
                  <a:pt x="6929342" y="8703555"/>
                </a:lnTo>
                <a:close/>
                <a:moveTo>
                  <a:pt x="6929342" y="7987881"/>
                </a:moveTo>
                <a:lnTo>
                  <a:pt x="6592971" y="7987881"/>
                </a:lnTo>
                <a:lnTo>
                  <a:pt x="6592971" y="8338428"/>
                </a:lnTo>
                <a:lnTo>
                  <a:pt x="6929342" y="8338428"/>
                </a:lnTo>
                <a:close/>
                <a:moveTo>
                  <a:pt x="6929342" y="7622754"/>
                </a:moveTo>
                <a:lnTo>
                  <a:pt x="6592971" y="7622754"/>
                </a:lnTo>
                <a:lnTo>
                  <a:pt x="6592971" y="7973301"/>
                </a:lnTo>
                <a:lnTo>
                  <a:pt x="6929342" y="7973301"/>
                </a:lnTo>
                <a:close/>
                <a:moveTo>
                  <a:pt x="6929342" y="7257625"/>
                </a:moveTo>
                <a:lnTo>
                  <a:pt x="6592971" y="7257625"/>
                </a:lnTo>
                <a:lnTo>
                  <a:pt x="6592971" y="7608174"/>
                </a:lnTo>
                <a:lnTo>
                  <a:pt x="6929342" y="7608174"/>
                </a:lnTo>
                <a:close/>
                <a:moveTo>
                  <a:pt x="6929342" y="6892501"/>
                </a:moveTo>
                <a:lnTo>
                  <a:pt x="6592971" y="6892501"/>
                </a:lnTo>
                <a:lnTo>
                  <a:pt x="6592971" y="7243044"/>
                </a:lnTo>
                <a:lnTo>
                  <a:pt x="6929342" y="7243044"/>
                </a:lnTo>
                <a:close/>
                <a:moveTo>
                  <a:pt x="6929342" y="6527374"/>
                </a:moveTo>
                <a:lnTo>
                  <a:pt x="6592973" y="6527374"/>
                </a:lnTo>
                <a:lnTo>
                  <a:pt x="6592971" y="6877921"/>
                </a:lnTo>
                <a:lnTo>
                  <a:pt x="6929342" y="6877921"/>
                </a:lnTo>
                <a:close/>
                <a:moveTo>
                  <a:pt x="6929342" y="6187384"/>
                </a:moveTo>
                <a:lnTo>
                  <a:pt x="6592973" y="6187384"/>
                </a:lnTo>
                <a:lnTo>
                  <a:pt x="6592973" y="6512794"/>
                </a:lnTo>
                <a:lnTo>
                  <a:pt x="6929342" y="6512794"/>
                </a:lnTo>
                <a:close/>
                <a:moveTo>
                  <a:pt x="6929343" y="5822257"/>
                </a:moveTo>
                <a:lnTo>
                  <a:pt x="6592972" y="5822257"/>
                </a:lnTo>
                <a:lnTo>
                  <a:pt x="6592972" y="6172803"/>
                </a:lnTo>
                <a:lnTo>
                  <a:pt x="6929343" y="6172803"/>
                </a:lnTo>
                <a:close/>
                <a:moveTo>
                  <a:pt x="6929343" y="5457129"/>
                </a:moveTo>
                <a:lnTo>
                  <a:pt x="6592972" y="5457129"/>
                </a:lnTo>
                <a:lnTo>
                  <a:pt x="6592972" y="5807676"/>
                </a:lnTo>
                <a:lnTo>
                  <a:pt x="6929343" y="5807676"/>
                </a:lnTo>
                <a:close/>
                <a:moveTo>
                  <a:pt x="6929343" y="5092001"/>
                </a:moveTo>
                <a:lnTo>
                  <a:pt x="6592972" y="5092001"/>
                </a:lnTo>
                <a:lnTo>
                  <a:pt x="6592972" y="5442548"/>
                </a:lnTo>
                <a:lnTo>
                  <a:pt x="6929343" y="5442548"/>
                </a:lnTo>
                <a:close/>
                <a:moveTo>
                  <a:pt x="6929343" y="4726873"/>
                </a:moveTo>
                <a:lnTo>
                  <a:pt x="6592972" y="4726873"/>
                </a:lnTo>
                <a:lnTo>
                  <a:pt x="6592972" y="5077421"/>
                </a:lnTo>
                <a:lnTo>
                  <a:pt x="6929343" y="5077421"/>
                </a:lnTo>
                <a:close/>
                <a:moveTo>
                  <a:pt x="6929343" y="4361746"/>
                </a:moveTo>
                <a:lnTo>
                  <a:pt x="6592972" y="4361746"/>
                </a:lnTo>
                <a:lnTo>
                  <a:pt x="6592972" y="4712293"/>
                </a:lnTo>
                <a:lnTo>
                  <a:pt x="6929343" y="4712293"/>
                </a:lnTo>
                <a:close/>
                <a:moveTo>
                  <a:pt x="6929343" y="3996618"/>
                </a:moveTo>
                <a:lnTo>
                  <a:pt x="6592972" y="3996618"/>
                </a:lnTo>
                <a:lnTo>
                  <a:pt x="6592972" y="4347165"/>
                </a:lnTo>
                <a:lnTo>
                  <a:pt x="6929343" y="4347165"/>
                </a:lnTo>
                <a:close/>
                <a:moveTo>
                  <a:pt x="6929343" y="3631491"/>
                </a:moveTo>
                <a:lnTo>
                  <a:pt x="6592972" y="3631491"/>
                </a:lnTo>
                <a:lnTo>
                  <a:pt x="6592972" y="3982038"/>
                </a:lnTo>
                <a:lnTo>
                  <a:pt x="6929343" y="3982038"/>
                </a:lnTo>
                <a:close/>
                <a:moveTo>
                  <a:pt x="6929343" y="3266363"/>
                </a:moveTo>
                <a:lnTo>
                  <a:pt x="6592972" y="3266363"/>
                </a:lnTo>
                <a:lnTo>
                  <a:pt x="6592972" y="3616911"/>
                </a:lnTo>
                <a:lnTo>
                  <a:pt x="6929343" y="3616911"/>
                </a:lnTo>
                <a:close/>
                <a:moveTo>
                  <a:pt x="6929343" y="2901235"/>
                </a:moveTo>
                <a:lnTo>
                  <a:pt x="6592972" y="2901235"/>
                </a:lnTo>
                <a:lnTo>
                  <a:pt x="6592972" y="3251783"/>
                </a:lnTo>
                <a:lnTo>
                  <a:pt x="6929343" y="3251783"/>
                </a:lnTo>
                <a:close/>
                <a:moveTo>
                  <a:pt x="6929343" y="2536108"/>
                </a:moveTo>
                <a:lnTo>
                  <a:pt x="6592972" y="2536108"/>
                </a:lnTo>
                <a:lnTo>
                  <a:pt x="6592972" y="2886655"/>
                </a:lnTo>
                <a:lnTo>
                  <a:pt x="6929343" y="2886655"/>
                </a:lnTo>
                <a:close/>
                <a:moveTo>
                  <a:pt x="6929343" y="2170981"/>
                </a:moveTo>
                <a:lnTo>
                  <a:pt x="6592972" y="2170981"/>
                </a:lnTo>
                <a:lnTo>
                  <a:pt x="6592972" y="2521528"/>
                </a:lnTo>
                <a:lnTo>
                  <a:pt x="6929343" y="2521528"/>
                </a:lnTo>
                <a:close/>
                <a:moveTo>
                  <a:pt x="6929343" y="1805854"/>
                </a:moveTo>
                <a:lnTo>
                  <a:pt x="6592972" y="1805854"/>
                </a:lnTo>
                <a:lnTo>
                  <a:pt x="6592972" y="2156401"/>
                </a:lnTo>
                <a:lnTo>
                  <a:pt x="6929343" y="2156401"/>
                </a:lnTo>
                <a:close/>
                <a:moveTo>
                  <a:pt x="6929343" y="1440727"/>
                </a:moveTo>
                <a:lnTo>
                  <a:pt x="6592972" y="1440727"/>
                </a:lnTo>
                <a:lnTo>
                  <a:pt x="6592972" y="1791274"/>
                </a:lnTo>
                <a:lnTo>
                  <a:pt x="6929343" y="1791274"/>
                </a:lnTo>
                <a:close/>
                <a:moveTo>
                  <a:pt x="6929343" y="1075598"/>
                </a:moveTo>
                <a:lnTo>
                  <a:pt x="6592972" y="1075598"/>
                </a:lnTo>
                <a:lnTo>
                  <a:pt x="6592972" y="1426147"/>
                </a:lnTo>
                <a:lnTo>
                  <a:pt x="6929343" y="1426147"/>
                </a:lnTo>
                <a:close/>
                <a:moveTo>
                  <a:pt x="6929343" y="710474"/>
                </a:moveTo>
                <a:lnTo>
                  <a:pt x="6592972" y="710474"/>
                </a:lnTo>
                <a:lnTo>
                  <a:pt x="6592972" y="1061017"/>
                </a:lnTo>
                <a:lnTo>
                  <a:pt x="6929343" y="1061017"/>
                </a:lnTo>
                <a:close/>
                <a:moveTo>
                  <a:pt x="6929343" y="345347"/>
                </a:moveTo>
                <a:lnTo>
                  <a:pt x="6592974" y="345347"/>
                </a:lnTo>
                <a:lnTo>
                  <a:pt x="6592972" y="695894"/>
                </a:lnTo>
                <a:lnTo>
                  <a:pt x="6929343" y="695894"/>
                </a:lnTo>
                <a:close/>
                <a:moveTo>
                  <a:pt x="7119717" y="330767"/>
                </a:moveTo>
                <a:lnTo>
                  <a:pt x="7119717" y="345347"/>
                </a:lnTo>
                <a:lnTo>
                  <a:pt x="6944563" y="345347"/>
                </a:lnTo>
                <a:lnTo>
                  <a:pt x="6944563" y="695894"/>
                </a:lnTo>
                <a:lnTo>
                  <a:pt x="7119717" y="695894"/>
                </a:lnTo>
                <a:lnTo>
                  <a:pt x="7119717" y="710474"/>
                </a:lnTo>
                <a:lnTo>
                  <a:pt x="6944563" y="710474"/>
                </a:lnTo>
                <a:lnTo>
                  <a:pt x="6944563" y="1061017"/>
                </a:lnTo>
                <a:lnTo>
                  <a:pt x="7119717" y="1061017"/>
                </a:lnTo>
                <a:lnTo>
                  <a:pt x="7119717" y="1075598"/>
                </a:lnTo>
                <a:lnTo>
                  <a:pt x="6944563" y="1075598"/>
                </a:lnTo>
                <a:lnTo>
                  <a:pt x="6944563" y="1426147"/>
                </a:lnTo>
                <a:lnTo>
                  <a:pt x="7119717" y="1426147"/>
                </a:lnTo>
                <a:lnTo>
                  <a:pt x="7119717" y="1440727"/>
                </a:lnTo>
                <a:lnTo>
                  <a:pt x="6944563" y="1440727"/>
                </a:lnTo>
                <a:lnTo>
                  <a:pt x="6944563" y="1791274"/>
                </a:lnTo>
                <a:lnTo>
                  <a:pt x="7119717" y="1791274"/>
                </a:lnTo>
                <a:lnTo>
                  <a:pt x="7119717" y="1805854"/>
                </a:lnTo>
                <a:lnTo>
                  <a:pt x="6944563" y="1805854"/>
                </a:lnTo>
                <a:lnTo>
                  <a:pt x="6944563" y="2156401"/>
                </a:lnTo>
                <a:lnTo>
                  <a:pt x="7119717" y="2156401"/>
                </a:lnTo>
                <a:lnTo>
                  <a:pt x="7119717" y="2170981"/>
                </a:lnTo>
                <a:lnTo>
                  <a:pt x="6944563" y="2170981"/>
                </a:lnTo>
                <a:lnTo>
                  <a:pt x="6944563" y="2521528"/>
                </a:lnTo>
                <a:lnTo>
                  <a:pt x="7119717" y="2521528"/>
                </a:lnTo>
                <a:lnTo>
                  <a:pt x="7119717" y="2536108"/>
                </a:lnTo>
                <a:lnTo>
                  <a:pt x="6944563" y="2536108"/>
                </a:lnTo>
                <a:lnTo>
                  <a:pt x="6944563" y="2886655"/>
                </a:lnTo>
                <a:lnTo>
                  <a:pt x="7119717" y="2886655"/>
                </a:lnTo>
                <a:lnTo>
                  <a:pt x="7119717" y="2901235"/>
                </a:lnTo>
                <a:lnTo>
                  <a:pt x="6944563" y="2901235"/>
                </a:lnTo>
                <a:lnTo>
                  <a:pt x="6944563" y="3251783"/>
                </a:lnTo>
                <a:lnTo>
                  <a:pt x="7119717" y="3251783"/>
                </a:lnTo>
                <a:lnTo>
                  <a:pt x="7119717" y="3266363"/>
                </a:lnTo>
                <a:lnTo>
                  <a:pt x="6944563" y="3266363"/>
                </a:lnTo>
                <a:lnTo>
                  <a:pt x="6944563" y="3616911"/>
                </a:lnTo>
                <a:lnTo>
                  <a:pt x="7119717" y="3616911"/>
                </a:lnTo>
                <a:lnTo>
                  <a:pt x="7119717" y="3631491"/>
                </a:lnTo>
                <a:lnTo>
                  <a:pt x="6944563" y="3631491"/>
                </a:lnTo>
                <a:lnTo>
                  <a:pt x="6944563" y="3982038"/>
                </a:lnTo>
                <a:lnTo>
                  <a:pt x="7119717" y="3982038"/>
                </a:lnTo>
                <a:lnTo>
                  <a:pt x="7119717" y="3996618"/>
                </a:lnTo>
                <a:lnTo>
                  <a:pt x="6944563" y="3996618"/>
                </a:lnTo>
                <a:lnTo>
                  <a:pt x="6944563" y="4347165"/>
                </a:lnTo>
                <a:lnTo>
                  <a:pt x="7119717" y="4347165"/>
                </a:lnTo>
                <a:lnTo>
                  <a:pt x="7119717" y="4361746"/>
                </a:lnTo>
                <a:lnTo>
                  <a:pt x="6944563" y="4361746"/>
                </a:lnTo>
                <a:lnTo>
                  <a:pt x="6944563" y="4712293"/>
                </a:lnTo>
                <a:lnTo>
                  <a:pt x="7119717" y="4712293"/>
                </a:lnTo>
                <a:lnTo>
                  <a:pt x="7119717" y="4726873"/>
                </a:lnTo>
                <a:lnTo>
                  <a:pt x="6944563" y="4726873"/>
                </a:lnTo>
                <a:lnTo>
                  <a:pt x="6944563" y="5077421"/>
                </a:lnTo>
                <a:lnTo>
                  <a:pt x="7119717" y="5077421"/>
                </a:lnTo>
                <a:lnTo>
                  <a:pt x="7119717" y="5092001"/>
                </a:lnTo>
                <a:lnTo>
                  <a:pt x="6944563" y="5092001"/>
                </a:lnTo>
                <a:lnTo>
                  <a:pt x="6944563" y="5442548"/>
                </a:lnTo>
                <a:lnTo>
                  <a:pt x="7119717" y="5442548"/>
                </a:lnTo>
                <a:lnTo>
                  <a:pt x="7119717" y="5457129"/>
                </a:lnTo>
                <a:lnTo>
                  <a:pt x="6944563" y="5457129"/>
                </a:lnTo>
                <a:lnTo>
                  <a:pt x="6944563" y="5807676"/>
                </a:lnTo>
                <a:lnTo>
                  <a:pt x="7119717" y="5807676"/>
                </a:lnTo>
                <a:lnTo>
                  <a:pt x="7119717" y="5822257"/>
                </a:lnTo>
                <a:lnTo>
                  <a:pt x="6944563" y="5822257"/>
                </a:lnTo>
                <a:lnTo>
                  <a:pt x="6944563" y="6172803"/>
                </a:lnTo>
                <a:lnTo>
                  <a:pt x="7119717" y="6172803"/>
                </a:lnTo>
                <a:lnTo>
                  <a:pt x="7119717" y="6187384"/>
                </a:lnTo>
                <a:lnTo>
                  <a:pt x="6944563" y="6187384"/>
                </a:lnTo>
                <a:lnTo>
                  <a:pt x="6944563" y="6357302"/>
                </a:lnTo>
                <a:lnTo>
                  <a:pt x="6944562" y="6357302"/>
                </a:lnTo>
                <a:lnTo>
                  <a:pt x="6944562" y="6512794"/>
                </a:lnTo>
                <a:lnTo>
                  <a:pt x="7119716" y="6512794"/>
                </a:lnTo>
                <a:lnTo>
                  <a:pt x="7119716" y="6527374"/>
                </a:lnTo>
                <a:lnTo>
                  <a:pt x="6944562" y="6527374"/>
                </a:lnTo>
                <a:lnTo>
                  <a:pt x="6944562" y="6877921"/>
                </a:lnTo>
                <a:lnTo>
                  <a:pt x="7119716" y="6877921"/>
                </a:lnTo>
                <a:lnTo>
                  <a:pt x="7119716" y="6892501"/>
                </a:lnTo>
                <a:lnTo>
                  <a:pt x="6944562" y="6892501"/>
                </a:lnTo>
                <a:lnTo>
                  <a:pt x="6944562" y="7243044"/>
                </a:lnTo>
                <a:lnTo>
                  <a:pt x="7119716" y="7243044"/>
                </a:lnTo>
                <a:lnTo>
                  <a:pt x="7119716" y="7257625"/>
                </a:lnTo>
                <a:lnTo>
                  <a:pt x="6944562" y="7257625"/>
                </a:lnTo>
                <a:lnTo>
                  <a:pt x="6944562" y="7608174"/>
                </a:lnTo>
                <a:lnTo>
                  <a:pt x="7119716" y="7608174"/>
                </a:lnTo>
                <a:lnTo>
                  <a:pt x="7119716" y="7622754"/>
                </a:lnTo>
                <a:lnTo>
                  <a:pt x="6944562" y="7622754"/>
                </a:lnTo>
                <a:lnTo>
                  <a:pt x="6944562" y="7973301"/>
                </a:lnTo>
                <a:lnTo>
                  <a:pt x="7119716" y="7973301"/>
                </a:lnTo>
                <a:lnTo>
                  <a:pt x="7119716" y="7987881"/>
                </a:lnTo>
                <a:lnTo>
                  <a:pt x="6944562" y="7987881"/>
                </a:lnTo>
                <a:lnTo>
                  <a:pt x="6944562" y="8338428"/>
                </a:lnTo>
                <a:lnTo>
                  <a:pt x="7119716" y="8338428"/>
                </a:lnTo>
                <a:lnTo>
                  <a:pt x="7119716" y="8353008"/>
                </a:lnTo>
                <a:lnTo>
                  <a:pt x="6944562" y="8353008"/>
                </a:lnTo>
                <a:lnTo>
                  <a:pt x="6944562" y="8703555"/>
                </a:lnTo>
                <a:lnTo>
                  <a:pt x="7119716" y="8703555"/>
                </a:lnTo>
                <a:lnTo>
                  <a:pt x="7119716" y="8718135"/>
                </a:lnTo>
                <a:lnTo>
                  <a:pt x="6944562" y="8718135"/>
                </a:lnTo>
                <a:lnTo>
                  <a:pt x="6944562" y="9068682"/>
                </a:lnTo>
                <a:lnTo>
                  <a:pt x="7119716" y="9068682"/>
                </a:lnTo>
                <a:lnTo>
                  <a:pt x="7119716" y="9083262"/>
                </a:lnTo>
                <a:lnTo>
                  <a:pt x="6944562" y="9083262"/>
                </a:lnTo>
                <a:lnTo>
                  <a:pt x="6944562" y="9433810"/>
                </a:lnTo>
                <a:lnTo>
                  <a:pt x="7119716" y="9433810"/>
                </a:lnTo>
                <a:lnTo>
                  <a:pt x="7119716" y="9448390"/>
                </a:lnTo>
                <a:lnTo>
                  <a:pt x="6944562" y="9448390"/>
                </a:lnTo>
                <a:lnTo>
                  <a:pt x="6944562" y="9798938"/>
                </a:lnTo>
                <a:lnTo>
                  <a:pt x="7119716" y="9798938"/>
                </a:lnTo>
                <a:lnTo>
                  <a:pt x="7119716" y="9813518"/>
                </a:lnTo>
                <a:lnTo>
                  <a:pt x="6944562" y="9813518"/>
                </a:lnTo>
                <a:lnTo>
                  <a:pt x="6944562" y="10164065"/>
                </a:lnTo>
                <a:lnTo>
                  <a:pt x="7119716" y="10164065"/>
                </a:lnTo>
                <a:lnTo>
                  <a:pt x="7119716" y="10178645"/>
                </a:lnTo>
                <a:lnTo>
                  <a:pt x="6944562" y="10178645"/>
                </a:lnTo>
                <a:lnTo>
                  <a:pt x="6944562" y="10529192"/>
                </a:lnTo>
                <a:lnTo>
                  <a:pt x="7119716" y="10529192"/>
                </a:lnTo>
                <a:lnTo>
                  <a:pt x="7119716" y="10543773"/>
                </a:lnTo>
                <a:lnTo>
                  <a:pt x="6944562" y="10543773"/>
                </a:lnTo>
                <a:lnTo>
                  <a:pt x="6944562" y="10894320"/>
                </a:lnTo>
                <a:lnTo>
                  <a:pt x="7119716" y="10894320"/>
                </a:lnTo>
                <a:lnTo>
                  <a:pt x="7119716" y="10908900"/>
                </a:lnTo>
                <a:lnTo>
                  <a:pt x="6944562" y="10908900"/>
                </a:lnTo>
                <a:lnTo>
                  <a:pt x="6944562" y="11259448"/>
                </a:lnTo>
                <a:lnTo>
                  <a:pt x="7119716" y="11259448"/>
                </a:lnTo>
                <a:lnTo>
                  <a:pt x="7119716" y="11274028"/>
                </a:lnTo>
                <a:lnTo>
                  <a:pt x="6944562" y="11274028"/>
                </a:lnTo>
                <a:lnTo>
                  <a:pt x="6944562" y="11624575"/>
                </a:lnTo>
                <a:lnTo>
                  <a:pt x="7119716" y="11624575"/>
                </a:lnTo>
                <a:lnTo>
                  <a:pt x="7119716" y="11639156"/>
                </a:lnTo>
                <a:lnTo>
                  <a:pt x="6944562" y="11639156"/>
                </a:lnTo>
                <a:lnTo>
                  <a:pt x="6944562" y="11989703"/>
                </a:lnTo>
                <a:lnTo>
                  <a:pt x="7119716" y="11989703"/>
                </a:lnTo>
                <a:lnTo>
                  <a:pt x="7119716" y="12004284"/>
                </a:lnTo>
                <a:lnTo>
                  <a:pt x="6944562" y="12004284"/>
                </a:lnTo>
                <a:lnTo>
                  <a:pt x="6944562" y="12354830"/>
                </a:lnTo>
                <a:lnTo>
                  <a:pt x="7119716" y="12354830"/>
                </a:lnTo>
                <a:lnTo>
                  <a:pt x="7119716" y="12369411"/>
                </a:lnTo>
                <a:lnTo>
                  <a:pt x="6944562" y="12369411"/>
                </a:lnTo>
                <a:lnTo>
                  <a:pt x="6944562" y="12539329"/>
                </a:lnTo>
                <a:lnTo>
                  <a:pt x="6929342" y="12539329"/>
                </a:lnTo>
                <a:lnTo>
                  <a:pt x="6929342" y="12369411"/>
                </a:lnTo>
                <a:lnTo>
                  <a:pt x="6592971" y="12369411"/>
                </a:lnTo>
                <a:lnTo>
                  <a:pt x="6592971" y="12539329"/>
                </a:lnTo>
                <a:lnTo>
                  <a:pt x="6577751" y="12539329"/>
                </a:lnTo>
                <a:lnTo>
                  <a:pt x="6577751" y="12369411"/>
                </a:lnTo>
                <a:lnTo>
                  <a:pt x="6241382" y="12369411"/>
                </a:lnTo>
                <a:lnTo>
                  <a:pt x="6241382" y="12539329"/>
                </a:lnTo>
                <a:lnTo>
                  <a:pt x="6226162" y="12539329"/>
                </a:lnTo>
                <a:lnTo>
                  <a:pt x="6226162" y="12369411"/>
                </a:lnTo>
                <a:lnTo>
                  <a:pt x="5889793" y="12369412"/>
                </a:lnTo>
                <a:lnTo>
                  <a:pt x="5889793" y="12539329"/>
                </a:lnTo>
                <a:lnTo>
                  <a:pt x="5874573" y="12539329"/>
                </a:lnTo>
                <a:lnTo>
                  <a:pt x="5874573" y="12369412"/>
                </a:lnTo>
                <a:lnTo>
                  <a:pt x="5538203" y="12369412"/>
                </a:lnTo>
                <a:lnTo>
                  <a:pt x="5538203" y="12539329"/>
                </a:lnTo>
                <a:lnTo>
                  <a:pt x="5522983" y="12539329"/>
                </a:lnTo>
                <a:lnTo>
                  <a:pt x="5522983" y="12369412"/>
                </a:lnTo>
                <a:lnTo>
                  <a:pt x="5186613" y="12369412"/>
                </a:lnTo>
                <a:lnTo>
                  <a:pt x="5186613" y="12539329"/>
                </a:lnTo>
                <a:lnTo>
                  <a:pt x="5171393" y="12539329"/>
                </a:lnTo>
                <a:lnTo>
                  <a:pt x="5171393" y="12369412"/>
                </a:lnTo>
                <a:lnTo>
                  <a:pt x="4835023" y="12369410"/>
                </a:lnTo>
                <a:lnTo>
                  <a:pt x="4835023" y="12539329"/>
                </a:lnTo>
                <a:lnTo>
                  <a:pt x="4819803" y="12539329"/>
                </a:lnTo>
                <a:lnTo>
                  <a:pt x="4819803" y="12369410"/>
                </a:lnTo>
                <a:lnTo>
                  <a:pt x="4483433" y="12369410"/>
                </a:lnTo>
                <a:lnTo>
                  <a:pt x="4483433" y="12539329"/>
                </a:lnTo>
                <a:lnTo>
                  <a:pt x="4468213" y="12539329"/>
                </a:lnTo>
                <a:lnTo>
                  <a:pt x="4468213" y="12369410"/>
                </a:lnTo>
                <a:lnTo>
                  <a:pt x="4131843" y="12369410"/>
                </a:lnTo>
                <a:lnTo>
                  <a:pt x="4131843" y="12539329"/>
                </a:lnTo>
                <a:lnTo>
                  <a:pt x="4116623" y="12539329"/>
                </a:lnTo>
                <a:lnTo>
                  <a:pt x="4116623" y="12369410"/>
                </a:lnTo>
                <a:lnTo>
                  <a:pt x="3780250" y="12369410"/>
                </a:lnTo>
                <a:lnTo>
                  <a:pt x="3780250" y="12539329"/>
                </a:lnTo>
                <a:lnTo>
                  <a:pt x="3765030" y="12539329"/>
                </a:lnTo>
                <a:lnTo>
                  <a:pt x="3765030" y="12369410"/>
                </a:lnTo>
                <a:lnTo>
                  <a:pt x="3586162" y="12369410"/>
                </a:lnTo>
                <a:lnTo>
                  <a:pt x="3586162" y="12369411"/>
                </a:lnTo>
                <a:lnTo>
                  <a:pt x="3411008" y="12369411"/>
                </a:lnTo>
                <a:lnTo>
                  <a:pt x="3411008" y="12539329"/>
                </a:lnTo>
                <a:lnTo>
                  <a:pt x="3395788" y="12539329"/>
                </a:lnTo>
                <a:lnTo>
                  <a:pt x="3395788" y="12369411"/>
                </a:lnTo>
                <a:lnTo>
                  <a:pt x="3059418" y="12369411"/>
                </a:lnTo>
                <a:lnTo>
                  <a:pt x="3059418" y="12539329"/>
                </a:lnTo>
                <a:lnTo>
                  <a:pt x="3044198" y="12539329"/>
                </a:lnTo>
                <a:lnTo>
                  <a:pt x="3044198" y="12369411"/>
                </a:lnTo>
                <a:lnTo>
                  <a:pt x="2707828" y="12369411"/>
                </a:lnTo>
                <a:lnTo>
                  <a:pt x="2707828" y="12539329"/>
                </a:lnTo>
                <a:lnTo>
                  <a:pt x="2692608" y="12539329"/>
                </a:lnTo>
                <a:lnTo>
                  <a:pt x="2692608" y="12369411"/>
                </a:lnTo>
                <a:lnTo>
                  <a:pt x="2356239" y="12369412"/>
                </a:lnTo>
                <a:lnTo>
                  <a:pt x="2356239" y="12539329"/>
                </a:lnTo>
                <a:lnTo>
                  <a:pt x="2341019" y="12539329"/>
                </a:lnTo>
                <a:lnTo>
                  <a:pt x="2341019" y="12369412"/>
                </a:lnTo>
                <a:lnTo>
                  <a:pt x="2004649" y="12369412"/>
                </a:lnTo>
                <a:lnTo>
                  <a:pt x="2004649" y="12539329"/>
                </a:lnTo>
                <a:lnTo>
                  <a:pt x="1989429" y="12539329"/>
                </a:lnTo>
                <a:lnTo>
                  <a:pt x="1989429" y="12369412"/>
                </a:lnTo>
                <a:lnTo>
                  <a:pt x="1653059" y="12369412"/>
                </a:lnTo>
                <a:lnTo>
                  <a:pt x="1653059" y="12539329"/>
                </a:lnTo>
                <a:lnTo>
                  <a:pt x="1637839" y="12539329"/>
                </a:lnTo>
                <a:lnTo>
                  <a:pt x="1637839" y="12369412"/>
                </a:lnTo>
                <a:lnTo>
                  <a:pt x="1301469" y="12369410"/>
                </a:lnTo>
                <a:lnTo>
                  <a:pt x="1301469" y="12539329"/>
                </a:lnTo>
                <a:lnTo>
                  <a:pt x="1286249" y="12539329"/>
                </a:lnTo>
                <a:lnTo>
                  <a:pt x="1286249" y="12369410"/>
                </a:lnTo>
                <a:lnTo>
                  <a:pt x="949879" y="12369410"/>
                </a:lnTo>
                <a:lnTo>
                  <a:pt x="949879" y="12539329"/>
                </a:lnTo>
                <a:lnTo>
                  <a:pt x="934659" y="12539329"/>
                </a:lnTo>
                <a:lnTo>
                  <a:pt x="934659" y="12369410"/>
                </a:lnTo>
                <a:lnTo>
                  <a:pt x="598290" y="12369410"/>
                </a:lnTo>
                <a:lnTo>
                  <a:pt x="598290" y="12539329"/>
                </a:lnTo>
                <a:lnTo>
                  <a:pt x="583070" y="12539329"/>
                </a:lnTo>
                <a:lnTo>
                  <a:pt x="583070" y="12369410"/>
                </a:lnTo>
                <a:lnTo>
                  <a:pt x="246697" y="12369410"/>
                </a:lnTo>
                <a:lnTo>
                  <a:pt x="246697" y="12539329"/>
                </a:lnTo>
                <a:lnTo>
                  <a:pt x="231477" y="12539329"/>
                </a:lnTo>
                <a:lnTo>
                  <a:pt x="231477" y="12369410"/>
                </a:lnTo>
                <a:lnTo>
                  <a:pt x="0" y="12369410"/>
                </a:lnTo>
                <a:lnTo>
                  <a:pt x="0" y="12354830"/>
                </a:lnTo>
                <a:lnTo>
                  <a:pt x="231477" y="12354830"/>
                </a:lnTo>
                <a:lnTo>
                  <a:pt x="231477" y="12004282"/>
                </a:lnTo>
                <a:lnTo>
                  <a:pt x="0" y="12004282"/>
                </a:lnTo>
                <a:lnTo>
                  <a:pt x="0" y="11989703"/>
                </a:lnTo>
                <a:lnTo>
                  <a:pt x="231477" y="11989703"/>
                </a:lnTo>
                <a:lnTo>
                  <a:pt x="231477" y="11639155"/>
                </a:lnTo>
                <a:lnTo>
                  <a:pt x="0" y="11639155"/>
                </a:lnTo>
                <a:lnTo>
                  <a:pt x="0" y="11624575"/>
                </a:lnTo>
                <a:lnTo>
                  <a:pt x="231477" y="11624575"/>
                </a:lnTo>
                <a:lnTo>
                  <a:pt x="231477" y="11274028"/>
                </a:lnTo>
                <a:lnTo>
                  <a:pt x="0" y="11274028"/>
                </a:lnTo>
                <a:lnTo>
                  <a:pt x="0" y="11259448"/>
                </a:lnTo>
                <a:lnTo>
                  <a:pt x="231477" y="11259448"/>
                </a:lnTo>
                <a:lnTo>
                  <a:pt x="231477" y="10908900"/>
                </a:lnTo>
                <a:lnTo>
                  <a:pt x="0" y="10908900"/>
                </a:lnTo>
                <a:lnTo>
                  <a:pt x="0" y="10894320"/>
                </a:lnTo>
                <a:lnTo>
                  <a:pt x="231477" y="10894320"/>
                </a:lnTo>
                <a:lnTo>
                  <a:pt x="231477" y="10543772"/>
                </a:lnTo>
                <a:lnTo>
                  <a:pt x="0" y="10543772"/>
                </a:lnTo>
                <a:lnTo>
                  <a:pt x="0" y="10529192"/>
                </a:lnTo>
                <a:lnTo>
                  <a:pt x="231477" y="10529192"/>
                </a:lnTo>
                <a:lnTo>
                  <a:pt x="231477" y="10178645"/>
                </a:lnTo>
                <a:lnTo>
                  <a:pt x="0" y="10178645"/>
                </a:lnTo>
                <a:lnTo>
                  <a:pt x="0" y="10164065"/>
                </a:lnTo>
                <a:lnTo>
                  <a:pt x="231477" y="10164065"/>
                </a:lnTo>
                <a:lnTo>
                  <a:pt x="231477" y="9813518"/>
                </a:lnTo>
                <a:lnTo>
                  <a:pt x="0" y="9813518"/>
                </a:lnTo>
                <a:lnTo>
                  <a:pt x="0" y="9798938"/>
                </a:lnTo>
                <a:lnTo>
                  <a:pt x="231477" y="9798938"/>
                </a:lnTo>
                <a:lnTo>
                  <a:pt x="231477" y="9448390"/>
                </a:lnTo>
                <a:lnTo>
                  <a:pt x="0" y="9448390"/>
                </a:lnTo>
                <a:lnTo>
                  <a:pt x="0" y="9433810"/>
                </a:lnTo>
                <a:lnTo>
                  <a:pt x="231477" y="9433810"/>
                </a:lnTo>
                <a:lnTo>
                  <a:pt x="231477" y="9083262"/>
                </a:lnTo>
                <a:lnTo>
                  <a:pt x="0" y="9083262"/>
                </a:lnTo>
                <a:lnTo>
                  <a:pt x="0" y="9068682"/>
                </a:lnTo>
                <a:lnTo>
                  <a:pt x="231477" y="9068682"/>
                </a:lnTo>
                <a:lnTo>
                  <a:pt x="231477" y="8718135"/>
                </a:lnTo>
                <a:lnTo>
                  <a:pt x="0" y="8718135"/>
                </a:lnTo>
                <a:lnTo>
                  <a:pt x="0" y="8703555"/>
                </a:lnTo>
                <a:lnTo>
                  <a:pt x="231477" y="8703555"/>
                </a:lnTo>
                <a:lnTo>
                  <a:pt x="231477" y="8353008"/>
                </a:lnTo>
                <a:lnTo>
                  <a:pt x="0" y="8353008"/>
                </a:lnTo>
                <a:lnTo>
                  <a:pt x="0" y="8338428"/>
                </a:lnTo>
                <a:lnTo>
                  <a:pt x="231477" y="8338428"/>
                </a:lnTo>
                <a:lnTo>
                  <a:pt x="231477" y="7987881"/>
                </a:lnTo>
                <a:lnTo>
                  <a:pt x="0" y="7987881"/>
                </a:lnTo>
                <a:lnTo>
                  <a:pt x="0" y="7973301"/>
                </a:lnTo>
                <a:lnTo>
                  <a:pt x="231477" y="7973301"/>
                </a:lnTo>
                <a:lnTo>
                  <a:pt x="231477" y="7622754"/>
                </a:lnTo>
                <a:lnTo>
                  <a:pt x="0" y="7622754"/>
                </a:lnTo>
                <a:lnTo>
                  <a:pt x="0" y="7608174"/>
                </a:lnTo>
                <a:lnTo>
                  <a:pt x="231477" y="7608174"/>
                </a:lnTo>
                <a:lnTo>
                  <a:pt x="231477" y="7257625"/>
                </a:lnTo>
                <a:lnTo>
                  <a:pt x="0" y="7257625"/>
                </a:lnTo>
                <a:lnTo>
                  <a:pt x="0" y="7243044"/>
                </a:lnTo>
                <a:lnTo>
                  <a:pt x="231477" y="7243044"/>
                </a:lnTo>
                <a:lnTo>
                  <a:pt x="231477" y="6892501"/>
                </a:lnTo>
                <a:lnTo>
                  <a:pt x="0" y="6892501"/>
                </a:lnTo>
                <a:lnTo>
                  <a:pt x="0" y="6877920"/>
                </a:lnTo>
                <a:lnTo>
                  <a:pt x="231477" y="6877920"/>
                </a:lnTo>
                <a:lnTo>
                  <a:pt x="231477" y="6527374"/>
                </a:lnTo>
                <a:lnTo>
                  <a:pt x="0" y="6527374"/>
                </a:lnTo>
                <a:lnTo>
                  <a:pt x="0" y="6512794"/>
                </a:lnTo>
                <a:lnTo>
                  <a:pt x="231477" y="6512794"/>
                </a:lnTo>
                <a:lnTo>
                  <a:pt x="231477" y="6187383"/>
                </a:lnTo>
                <a:lnTo>
                  <a:pt x="1" y="6187383"/>
                </a:lnTo>
                <a:lnTo>
                  <a:pt x="1" y="6172803"/>
                </a:lnTo>
                <a:lnTo>
                  <a:pt x="231478" y="6172803"/>
                </a:lnTo>
                <a:lnTo>
                  <a:pt x="231478" y="5822255"/>
                </a:lnTo>
                <a:lnTo>
                  <a:pt x="1" y="5822255"/>
                </a:lnTo>
                <a:lnTo>
                  <a:pt x="1" y="5807676"/>
                </a:lnTo>
                <a:lnTo>
                  <a:pt x="231478" y="5807676"/>
                </a:lnTo>
                <a:lnTo>
                  <a:pt x="231478" y="5457129"/>
                </a:lnTo>
                <a:lnTo>
                  <a:pt x="1" y="5457129"/>
                </a:lnTo>
                <a:lnTo>
                  <a:pt x="1" y="5442548"/>
                </a:lnTo>
                <a:lnTo>
                  <a:pt x="231478" y="5442548"/>
                </a:lnTo>
                <a:lnTo>
                  <a:pt x="231478" y="5092001"/>
                </a:lnTo>
                <a:lnTo>
                  <a:pt x="1" y="5092001"/>
                </a:lnTo>
                <a:lnTo>
                  <a:pt x="1" y="5077421"/>
                </a:lnTo>
                <a:lnTo>
                  <a:pt x="231478" y="5077421"/>
                </a:lnTo>
                <a:lnTo>
                  <a:pt x="231478" y="4726873"/>
                </a:lnTo>
                <a:lnTo>
                  <a:pt x="1" y="4726873"/>
                </a:lnTo>
                <a:lnTo>
                  <a:pt x="1" y="4712293"/>
                </a:lnTo>
                <a:lnTo>
                  <a:pt x="231478" y="4712293"/>
                </a:lnTo>
                <a:lnTo>
                  <a:pt x="231478" y="4361745"/>
                </a:lnTo>
                <a:lnTo>
                  <a:pt x="1" y="4361745"/>
                </a:lnTo>
                <a:lnTo>
                  <a:pt x="1" y="4347165"/>
                </a:lnTo>
                <a:lnTo>
                  <a:pt x="231478" y="4347165"/>
                </a:lnTo>
                <a:lnTo>
                  <a:pt x="231478" y="3996618"/>
                </a:lnTo>
                <a:lnTo>
                  <a:pt x="1" y="3996618"/>
                </a:lnTo>
                <a:lnTo>
                  <a:pt x="1" y="3982038"/>
                </a:lnTo>
                <a:lnTo>
                  <a:pt x="231478" y="3982038"/>
                </a:lnTo>
                <a:lnTo>
                  <a:pt x="231478" y="3631491"/>
                </a:lnTo>
                <a:lnTo>
                  <a:pt x="1" y="3631491"/>
                </a:lnTo>
                <a:lnTo>
                  <a:pt x="1" y="3616911"/>
                </a:lnTo>
                <a:lnTo>
                  <a:pt x="231478" y="3616911"/>
                </a:lnTo>
                <a:lnTo>
                  <a:pt x="231478" y="3266363"/>
                </a:lnTo>
                <a:lnTo>
                  <a:pt x="1" y="3266363"/>
                </a:lnTo>
                <a:lnTo>
                  <a:pt x="1" y="3251783"/>
                </a:lnTo>
                <a:lnTo>
                  <a:pt x="231478" y="3251783"/>
                </a:lnTo>
                <a:lnTo>
                  <a:pt x="231478" y="2901235"/>
                </a:lnTo>
                <a:lnTo>
                  <a:pt x="1" y="2901235"/>
                </a:lnTo>
                <a:lnTo>
                  <a:pt x="1" y="2886655"/>
                </a:lnTo>
                <a:lnTo>
                  <a:pt x="231478" y="2886655"/>
                </a:lnTo>
                <a:lnTo>
                  <a:pt x="231478" y="2536108"/>
                </a:lnTo>
                <a:lnTo>
                  <a:pt x="1" y="2536108"/>
                </a:lnTo>
                <a:lnTo>
                  <a:pt x="1" y="2521528"/>
                </a:lnTo>
                <a:lnTo>
                  <a:pt x="231478" y="2521528"/>
                </a:lnTo>
                <a:lnTo>
                  <a:pt x="231478" y="2170981"/>
                </a:lnTo>
                <a:lnTo>
                  <a:pt x="1" y="2170981"/>
                </a:lnTo>
                <a:lnTo>
                  <a:pt x="1" y="2156401"/>
                </a:lnTo>
                <a:lnTo>
                  <a:pt x="231478" y="2156401"/>
                </a:lnTo>
                <a:lnTo>
                  <a:pt x="231478" y="1805854"/>
                </a:lnTo>
                <a:lnTo>
                  <a:pt x="1" y="1805854"/>
                </a:lnTo>
                <a:lnTo>
                  <a:pt x="1" y="1791274"/>
                </a:lnTo>
                <a:lnTo>
                  <a:pt x="231478" y="1791274"/>
                </a:lnTo>
                <a:lnTo>
                  <a:pt x="231478" y="1440727"/>
                </a:lnTo>
                <a:lnTo>
                  <a:pt x="1" y="1440727"/>
                </a:lnTo>
                <a:lnTo>
                  <a:pt x="1" y="1426147"/>
                </a:lnTo>
                <a:lnTo>
                  <a:pt x="231478" y="1426147"/>
                </a:lnTo>
                <a:lnTo>
                  <a:pt x="231478" y="1075598"/>
                </a:lnTo>
                <a:lnTo>
                  <a:pt x="1" y="1075598"/>
                </a:lnTo>
                <a:lnTo>
                  <a:pt x="1" y="1061017"/>
                </a:lnTo>
                <a:lnTo>
                  <a:pt x="231478" y="1061017"/>
                </a:lnTo>
                <a:lnTo>
                  <a:pt x="231478" y="710474"/>
                </a:lnTo>
                <a:lnTo>
                  <a:pt x="1" y="710474"/>
                </a:lnTo>
                <a:lnTo>
                  <a:pt x="1" y="695893"/>
                </a:lnTo>
                <a:lnTo>
                  <a:pt x="231478" y="695893"/>
                </a:lnTo>
                <a:lnTo>
                  <a:pt x="231478" y="345347"/>
                </a:lnTo>
                <a:lnTo>
                  <a:pt x="1" y="345347"/>
                </a:lnTo>
                <a:lnTo>
                  <a:pt x="1" y="330767"/>
                </a:lnTo>
                <a:lnTo>
                  <a:pt x="231478" y="330767"/>
                </a:lnTo>
                <a:lnTo>
                  <a:pt x="231478" y="0"/>
                </a:lnTo>
                <a:lnTo>
                  <a:pt x="246698" y="0"/>
                </a:lnTo>
                <a:lnTo>
                  <a:pt x="246698" y="330767"/>
                </a:lnTo>
                <a:lnTo>
                  <a:pt x="583071" y="330767"/>
                </a:lnTo>
                <a:lnTo>
                  <a:pt x="583071" y="0"/>
                </a:lnTo>
                <a:lnTo>
                  <a:pt x="598291" y="0"/>
                </a:lnTo>
                <a:lnTo>
                  <a:pt x="598291" y="330767"/>
                </a:lnTo>
                <a:lnTo>
                  <a:pt x="934660" y="330767"/>
                </a:lnTo>
                <a:lnTo>
                  <a:pt x="934660" y="0"/>
                </a:lnTo>
                <a:lnTo>
                  <a:pt x="949880" y="0"/>
                </a:lnTo>
                <a:lnTo>
                  <a:pt x="949880" y="330767"/>
                </a:lnTo>
                <a:lnTo>
                  <a:pt x="1286250" y="330767"/>
                </a:lnTo>
                <a:lnTo>
                  <a:pt x="1286250" y="0"/>
                </a:lnTo>
                <a:lnTo>
                  <a:pt x="1301470" y="0"/>
                </a:lnTo>
                <a:lnTo>
                  <a:pt x="1301470" y="330767"/>
                </a:lnTo>
                <a:lnTo>
                  <a:pt x="1637840" y="330767"/>
                </a:lnTo>
                <a:lnTo>
                  <a:pt x="1637840" y="0"/>
                </a:lnTo>
                <a:lnTo>
                  <a:pt x="1653060" y="0"/>
                </a:lnTo>
                <a:lnTo>
                  <a:pt x="1653060" y="330767"/>
                </a:lnTo>
                <a:lnTo>
                  <a:pt x="1989430" y="330767"/>
                </a:lnTo>
                <a:lnTo>
                  <a:pt x="1989430" y="0"/>
                </a:lnTo>
                <a:lnTo>
                  <a:pt x="2004650" y="0"/>
                </a:lnTo>
                <a:lnTo>
                  <a:pt x="2004650" y="330767"/>
                </a:lnTo>
                <a:lnTo>
                  <a:pt x="2341021" y="330767"/>
                </a:lnTo>
                <a:lnTo>
                  <a:pt x="2341021" y="0"/>
                </a:lnTo>
                <a:lnTo>
                  <a:pt x="2356240" y="0"/>
                </a:lnTo>
                <a:lnTo>
                  <a:pt x="2356240" y="330767"/>
                </a:lnTo>
                <a:lnTo>
                  <a:pt x="2692610" y="330767"/>
                </a:lnTo>
                <a:lnTo>
                  <a:pt x="2692610" y="0"/>
                </a:lnTo>
                <a:lnTo>
                  <a:pt x="2707830" y="0"/>
                </a:lnTo>
                <a:lnTo>
                  <a:pt x="2707830" y="330767"/>
                </a:lnTo>
                <a:lnTo>
                  <a:pt x="3044200" y="330767"/>
                </a:lnTo>
                <a:lnTo>
                  <a:pt x="3044200" y="0"/>
                </a:lnTo>
                <a:lnTo>
                  <a:pt x="3059420" y="0"/>
                </a:lnTo>
                <a:lnTo>
                  <a:pt x="3059420" y="330767"/>
                </a:lnTo>
                <a:lnTo>
                  <a:pt x="3395790" y="330767"/>
                </a:lnTo>
                <a:lnTo>
                  <a:pt x="3395790" y="0"/>
                </a:lnTo>
                <a:lnTo>
                  <a:pt x="3411010" y="0"/>
                </a:lnTo>
                <a:lnTo>
                  <a:pt x="3411010" y="330767"/>
                </a:lnTo>
                <a:lnTo>
                  <a:pt x="3586163" y="330767"/>
                </a:lnTo>
                <a:lnTo>
                  <a:pt x="3765031" y="330767"/>
                </a:lnTo>
                <a:lnTo>
                  <a:pt x="3765031" y="0"/>
                </a:lnTo>
                <a:lnTo>
                  <a:pt x="3780252" y="0"/>
                </a:lnTo>
                <a:lnTo>
                  <a:pt x="3780252" y="330767"/>
                </a:lnTo>
                <a:lnTo>
                  <a:pt x="4116624" y="330767"/>
                </a:lnTo>
                <a:lnTo>
                  <a:pt x="4116624" y="0"/>
                </a:lnTo>
                <a:lnTo>
                  <a:pt x="4131845" y="0"/>
                </a:lnTo>
                <a:lnTo>
                  <a:pt x="4131845" y="330767"/>
                </a:lnTo>
                <a:lnTo>
                  <a:pt x="4468214" y="330767"/>
                </a:lnTo>
                <a:lnTo>
                  <a:pt x="4468214" y="0"/>
                </a:lnTo>
                <a:lnTo>
                  <a:pt x="4483434" y="0"/>
                </a:lnTo>
                <a:lnTo>
                  <a:pt x="4483434" y="330767"/>
                </a:lnTo>
                <a:lnTo>
                  <a:pt x="4819804" y="330767"/>
                </a:lnTo>
                <a:lnTo>
                  <a:pt x="4819804" y="0"/>
                </a:lnTo>
                <a:lnTo>
                  <a:pt x="4835024" y="0"/>
                </a:lnTo>
                <a:lnTo>
                  <a:pt x="4835024" y="330767"/>
                </a:lnTo>
                <a:lnTo>
                  <a:pt x="5171394" y="330767"/>
                </a:lnTo>
                <a:lnTo>
                  <a:pt x="5171394" y="0"/>
                </a:lnTo>
                <a:lnTo>
                  <a:pt x="5186614" y="0"/>
                </a:lnTo>
                <a:lnTo>
                  <a:pt x="5186614" y="330767"/>
                </a:lnTo>
                <a:lnTo>
                  <a:pt x="5522984" y="330767"/>
                </a:lnTo>
                <a:lnTo>
                  <a:pt x="5522984" y="0"/>
                </a:lnTo>
                <a:lnTo>
                  <a:pt x="5538204" y="0"/>
                </a:lnTo>
                <a:lnTo>
                  <a:pt x="5538204" y="330767"/>
                </a:lnTo>
                <a:lnTo>
                  <a:pt x="5874574" y="330767"/>
                </a:lnTo>
                <a:lnTo>
                  <a:pt x="5874574" y="0"/>
                </a:lnTo>
                <a:lnTo>
                  <a:pt x="5889794" y="0"/>
                </a:lnTo>
                <a:lnTo>
                  <a:pt x="5889794" y="330767"/>
                </a:lnTo>
                <a:lnTo>
                  <a:pt x="6226164" y="330767"/>
                </a:lnTo>
                <a:lnTo>
                  <a:pt x="6226164" y="0"/>
                </a:lnTo>
                <a:lnTo>
                  <a:pt x="6241384" y="0"/>
                </a:lnTo>
                <a:lnTo>
                  <a:pt x="6241384" y="330767"/>
                </a:lnTo>
                <a:lnTo>
                  <a:pt x="6577753" y="330767"/>
                </a:lnTo>
                <a:lnTo>
                  <a:pt x="6577753" y="0"/>
                </a:lnTo>
                <a:lnTo>
                  <a:pt x="6592974" y="0"/>
                </a:lnTo>
                <a:lnTo>
                  <a:pt x="6592974" y="330767"/>
                </a:lnTo>
                <a:lnTo>
                  <a:pt x="6929343" y="330767"/>
                </a:lnTo>
                <a:lnTo>
                  <a:pt x="6929343" y="0"/>
                </a:lnTo>
                <a:lnTo>
                  <a:pt x="6944563" y="0"/>
                </a:lnTo>
                <a:lnTo>
                  <a:pt x="6944563" y="33076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" name="Google Shape;8;p1"/>
          <p:cNvSpPr txBox="1"/>
          <p:nvPr/>
        </p:nvSpPr>
        <p:spPr>
          <a:xfrm rot="5400000">
            <a:off x="-1500750" y="8816100"/>
            <a:ext cx="33333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slidesmania.com</a:t>
            </a:r>
            <a:endParaRPr sz="210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6" r:id="rId4"/>
    <p:sldLayoutId id="2147483661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9" name="Google Shape;319;p21"/>
          <p:cNvCxnSpPr/>
          <p:nvPr/>
        </p:nvCxnSpPr>
        <p:spPr>
          <a:xfrm rot="10800000" flipH="1">
            <a:off x="2340224" y="6242138"/>
            <a:ext cx="13607700" cy="27000"/>
          </a:xfrm>
          <a:prstGeom prst="straightConnector1">
            <a:avLst/>
          </a:prstGeom>
          <a:noFill/>
          <a:ln w="285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" name="Google Shape;320;p21"/>
          <p:cNvSpPr/>
          <p:nvPr/>
        </p:nvSpPr>
        <p:spPr>
          <a:xfrm>
            <a:off x="3583574" y="6717788"/>
            <a:ext cx="11121000" cy="1192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Създаване на урочна единица по комуникативн</a:t>
            </a:r>
            <a:r>
              <a:rPr lang="bg-BG" sz="3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ия модел</a:t>
            </a:r>
            <a:endParaRPr lang="en-GB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g-BG" sz="3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трети клас в БНУЧ</a:t>
            </a:r>
            <a:endParaRPr lang="en-GB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1" name="Google Shape;321;p21"/>
          <p:cNvSpPr txBox="1"/>
          <p:nvPr/>
        </p:nvSpPr>
        <p:spPr>
          <a:xfrm>
            <a:off x="1403550" y="3514800"/>
            <a:ext cx="15480900" cy="1628700"/>
          </a:xfrm>
          <a:prstGeom prst="rect">
            <a:avLst/>
          </a:prstGeom>
          <a:noFill/>
          <a:ln>
            <a:noFill/>
          </a:ln>
          <a:effectLst>
            <a:outerShdw dist="66675" dir="21540000" algn="bl" rotWithShape="0">
              <a:srgbClr val="000000"/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„ПОЗНАЙ КАКВО</a:t>
            </a:r>
            <a:r>
              <a:rPr lang="en" sz="12000" dirty="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endParaRPr lang="bg-BG" sz="12000" dirty="0">
              <a:solidFill>
                <a:schemeClr val="accent2"/>
              </a:solidFill>
              <a:latin typeface="Chewy"/>
              <a:ea typeface="Chewy"/>
              <a:cs typeface="Chewy"/>
              <a:sym typeface="Chew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0" dirty="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rPr>
              <a:t>ЖИВОТНО СИ“</a:t>
            </a:r>
            <a:endParaRPr sz="12000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262ED072-4B9D-E46A-2945-F19B25B2E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64" y="1633789"/>
            <a:ext cx="2529380" cy="2543355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88E30B2C-997D-1072-4AB2-E5635F4ECB77}"/>
              </a:ext>
            </a:extLst>
          </p:cNvPr>
          <p:cNvSpPr txBox="1"/>
          <p:nvPr/>
        </p:nvSpPr>
        <p:spPr>
          <a:xfrm>
            <a:off x="14464811" y="8097327"/>
            <a:ext cx="296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/>
              <a:t>Таня </a:t>
            </a:r>
            <a:r>
              <a:rPr lang="bg-BG" sz="2800" dirty="0" err="1"/>
              <a:t>Виткина</a:t>
            </a:r>
            <a:endParaRPr lang="en-GB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4"/>
          <p:cNvSpPr txBox="1"/>
          <p:nvPr/>
        </p:nvSpPr>
        <p:spPr>
          <a:xfrm>
            <a:off x="32775" y="-276341"/>
            <a:ext cx="17668800" cy="1628700"/>
          </a:xfrm>
          <a:prstGeom prst="rect">
            <a:avLst/>
          </a:prstGeom>
          <a:noFill/>
          <a:ln>
            <a:noFill/>
          </a:ln>
          <a:effectLst>
            <a:outerShdw dist="47625" dir="21540000" algn="bl" rotWithShape="0">
              <a:srgbClr val="000000"/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УРОК №3</a:t>
            </a:r>
            <a:endParaRPr sz="12000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525" name="Google Shape;525;p34"/>
          <p:cNvSpPr txBox="1"/>
          <p:nvPr/>
        </p:nvSpPr>
        <p:spPr>
          <a:xfrm>
            <a:off x="516375" y="2154975"/>
            <a:ext cx="29742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ПРЕДСТАВЯНЕ</a:t>
            </a:r>
          </a:p>
        </p:txBody>
      </p:sp>
      <p:sp>
        <p:nvSpPr>
          <p:cNvPr id="526" name="Google Shape;526;p34"/>
          <p:cNvSpPr txBox="1"/>
          <p:nvPr/>
        </p:nvSpPr>
        <p:spPr>
          <a:xfrm>
            <a:off x="4094755" y="2154975"/>
            <a:ext cx="3164625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r>
              <a:rPr lang="bg-BG" sz="2700" b="1" i="1" dirty="0">
                <a:solidFill>
                  <a:schemeClr val="l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СЕМАНТИЗАЦИЯ+</a:t>
            </a:r>
          </a:p>
        </p:txBody>
      </p:sp>
      <p:sp>
        <p:nvSpPr>
          <p:cNvPr id="527" name="Google Shape;527;p34"/>
          <p:cNvSpPr txBox="1"/>
          <p:nvPr/>
        </p:nvSpPr>
        <p:spPr>
          <a:xfrm>
            <a:off x="7515301" y="2154975"/>
            <a:ext cx="3322425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r>
              <a:rPr lang="bg-BG" sz="2700" b="1" i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ТРАНСФОРМАЦИЯ</a:t>
            </a:r>
            <a:endParaRPr lang="bg-BG" sz="2700" b="1" i="1" dirty="0">
              <a:solidFill>
                <a:schemeClr val="lt2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28" name="Google Shape;528;p34"/>
          <p:cNvSpPr txBox="1"/>
          <p:nvPr/>
        </p:nvSpPr>
        <p:spPr>
          <a:xfrm>
            <a:off x="11060943" y="2154975"/>
            <a:ext cx="3387995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r>
              <a:rPr lang="bg-BG" sz="2700" b="1" i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СИТУАЦИОННА РАЗРАБОТКА</a:t>
            </a:r>
            <a:endParaRPr lang="bg-BG" sz="2700" b="1" i="1" dirty="0">
              <a:solidFill>
                <a:schemeClr val="lt2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29" name="Google Shape;529;p34"/>
          <p:cNvSpPr txBox="1"/>
          <p:nvPr/>
        </p:nvSpPr>
        <p:spPr>
          <a:xfrm>
            <a:off x="14606531" y="2115975"/>
            <a:ext cx="3387994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bg-BG" sz="2700" b="1" i="1" dirty="0">
              <a:solidFill>
                <a:schemeClr val="lt2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30" name="Google Shape;530;p34"/>
          <p:cNvSpPr txBox="1"/>
          <p:nvPr/>
        </p:nvSpPr>
        <p:spPr>
          <a:xfrm>
            <a:off x="32775" y="2618509"/>
            <a:ext cx="3680963" cy="551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457200" algn="ctr">
              <a:lnSpc>
                <a:spcPct val="107000"/>
              </a:lnSpc>
            </a:pPr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Четене и свързване на описанието със съответното животно. Записване на името му под картинката. Работен лист №3 „Описание на животни“ /слайд 13/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1" name="Google Shape;531;p34"/>
          <p:cNvSpPr txBox="1"/>
          <p:nvPr/>
        </p:nvSpPr>
        <p:spPr>
          <a:xfrm>
            <a:off x="3490574" y="3097575"/>
            <a:ext cx="4112307" cy="50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Обясняване</a:t>
            </a:r>
            <a:r>
              <a:rPr kumimoji="0" lang="bg-BG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на непознатата лексика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от </a:t>
            </a:r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Работен лист №3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2" name="Google Shape;532;p34"/>
          <p:cNvSpPr txBox="1"/>
          <p:nvPr/>
        </p:nvSpPr>
        <p:spPr>
          <a:xfrm>
            <a:off x="7482600" y="2981059"/>
            <a:ext cx="3355200" cy="302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/>
            <a:r>
              <a:rPr lang="bg-BG" sz="3600" b="1" i="1" dirty="0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ТРАНСФОРМАЦИЯ</a:t>
            </a:r>
          </a:p>
          <a:p>
            <a:pPr algn="ctr"/>
            <a:r>
              <a:rPr lang="bg-BG" sz="3600" dirty="0">
                <a:latin typeface="Calibri" panose="020F0502020204030204" pitchFamily="34" charset="0"/>
                <a:cs typeface="Calibri" panose="020F0502020204030204" pitchFamily="34" charset="0"/>
              </a:rPr>
              <a:t>Ключови думи</a:t>
            </a:r>
            <a:endParaRPr lang="bg-BG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bg-BG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3" name="Google Shape;533;p34"/>
          <p:cNvSpPr txBox="1"/>
          <p:nvPr/>
        </p:nvSpPr>
        <p:spPr>
          <a:xfrm>
            <a:off x="11093738" y="3368160"/>
            <a:ext cx="3355200" cy="38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Измисляме подходящи прилагателни имена за някои животни от работен лист №3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4" name="Google Shape;534;p34"/>
          <p:cNvSpPr txBox="1"/>
          <p:nvPr/>
        </p:nvSpPr>
        <p:spPr>
          <a:xfrm>
            <a:off x="14519194" y="3279750"/>
            <a:ext cx="3768806" cy="50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5" name="Google Shape;535;p34"/>
          <p:cNvSpPr txBox="1"/>
          <p:nvPr/>
        </p:nvSpPr>
        <p:spPr>
          <a:xfrm>
            <a:off x="516375" y="8574525"/>
            <a:ext cx="17478225" cy="13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/>
            <a:r>
              <a:rPr lang="bg-BG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Работен лист № 3 „Описание на животно “  Презентация № 1 „Описание на животно“; </a:t>
            </a: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FE6AA599-7FA6-C1DB-D74F-8B3799FDCA96}"/>
              </a:ext>
            </a:extLst>
          </p:cNvPr>
          <p:cNvSpPr txBox="1"/>
          <p:nvPr/>
        </p:nvSpPr>
        <p:spPr>
          <a:xfrm>
            <a:off x="5049982" y="1352359"/>
            <a:ext cx="746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6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Фази на </a:t>
            </a:r>
            <a:r>
              <a:rPr lang="bg-BG" sz="3600" b="1" i="1" dirty="0" err="1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урочната</a:t>
            </a:r>
            <a:r>
              <a:rPr lang="bg-BG" sz="36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единица</a:t>
            </a:r>
          </a:p>
        </p:txBody>
      </p:sp>
    </p:spTree>
    <p:extLst>
      <p:ext uri="{BB962C8B-B14F-4D97-AF65-F5344CB8AC3E}">
        <p14:creationId xmlns:p14="http://schemas.microsoft.com/office/powerpoint/2010/main" val="169721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77E9E600-B9BB-C172-DEE9-3A5D2E7CA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7" y="189633"/>
            <a:ext cx="17913927" cy="10097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4625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4"/>
          <p:cNvSpPr txBox="1"/>
          <p:nvPr/>
        </p:nvSpPr>
        <p:spPr>
          <a:xfrm>
            <a:off x="32775" y="-276341"/>
            <a:ext cx="17668800" cy="1628700"/>
          </a:xfrm>
          <a:prstGeom prst="rect">
            <a:avLst/>
          </a:prstGeom>
          <a:noFill/>
          <a:ln>
            <a:noFill/>
          </a:ln>
          <a:effectLst>
            <a:outerShdw dist="47625" dir="21540000" algn="bl" rotWithShape="0">
              <a:srgbClr val="000000"/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УРОК №4</a:t>
            </a:r>
            <a:endParaRPr sz="12000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525" name="Google Shape;525;p34"/>
          <p:cNvSpPr txBox="1"/>
          <p:nvPr/>
        </p:nvSpPr>
        <p:spPr>
          <a:xfrm>
            <a:off x="516375" y="2154975"/>
            <a:ext cx="29742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ПРЕДСТАВЯНЕ</a:t>
            </a:r>
          </a:p>
        </p:txBody>
      </p:sp>
      <p:sp>
        <p:nvSpPr>
          <p:cNvPr id="526" name="Google Shape;526;p34"/>
          <p:cNvSpPr txBox="1"/>
          <p:nvPr/>
        </p:nvSpPr>
        <p:spPr>
          <a:xfrm>
            <a:off x="4094756" y="2154975"/>
            <a:ext cx="29742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i="1" dirty="0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ОБОБЩЕНИЕ</a:t>
            </a:r>
            <a:endParaRPr sz="2700" b="1" i="1" dirty="0">
              <a:solidFill>
                <a:schemeClr val="lt2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27" name="Google Shape;527;p34"/>
          <p:cNvSpPr txBox="1"/>
          <p:nvPr/>
        </p:nvSpPr>
        <p:spPr>
          <a:xfrm>
            <a:off x="7482524" y="2154975"/>
            <a:ext cx="3355276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r>
              <a:rPr lang="bg-BG" sz="2700" b="1" i="1" dirty="0">
                <a:solidFill>
                  <a:schemeClr val="l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ТРАНСФОРМАЦИЯ</a:t>
            </a:r>
          </a:p>
        </p:txBody>
      </p:sp>
      <p:sp>
        <p:nvSpPr>
          <p:cNvPr id="528" name="Google Shape;528;p34"/>
          <p:cNvSpPr txBox="1"/>
          <p:nvPr/>
        </p:nvSpPr>
        <p:spPr>
          <a:xfrm>
            <a:off x="11060943" y="2154975"/>
            <a:ext cx="3387995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r>
              <a:rPr lang="bg-BG" sz="2700" b="1" i="1" dirty="0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ОБОБЩЕНИЕ</a:t>
            </a:r>
          </a:p>
        </p:txBody>
      </p:sp>
      <p:sp>
        <p:nvSpPr>
          <p:cNvPr id="529" name="Google Shape;529;p34"/>
          <p:cNvSpPr txBox="1"/>
          <p:nvPr/>
        </p:nvSpPr>
        <p:spPr>
          <a:xfrm>
            <a:off x="14606531" y="2115975"/>
            <a:ext cx="3387994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r>
              <a:rPr lang="bg-BG" sz="2700" b="1" i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СИТУАЦИОННА РАЗРАБОТКА</a:t>
            </a:r>
            <a:endParaRPr lang="bg-BG" sz="2700" b="1" i="1" dirty="0">
              <a:solidFill>
                <a:schemeClr val="lt2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30" name="Google Shape;530;p34"/>
          <p:cNvSpPr txBox="1"/>
          <p:nvPr/>
        </p:nvSpPr>
        <p:spPr>
          <a:xfrm>
            <a:off x="145299" y="2657659"/>
            <a:ext cx="3680963" cy="551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>
              <a:lnSpc>
                <a:spcPct val="107000"/>
              </a:lnSpc>
            </a:pPr>
            <a:r>
              <a:rPr lang="bg-BG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еседа по картинка</a:t>
            </a:r>
          </a:p>
          <a:p>
            <a:pPr lvl="0" algn="ctr">
              <a:lnSpc>
                <a:spcPct val="107000"/>
              </a:lnSpc>
            </a:pP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„Състезание по бързина в гората“ /слайд 1/; 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bg-BG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bg-BG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идео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/слайд 2/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1" name="Google Shape;531;p34"/>
          <p:cNvSpPr txBox="1"/>
          <p:nvPr/>
        </p:nvSpPr>
        <p:spPr>
          <a:xfrm>
            <a:off x="3490575" y="3097725"/>
            <a:ext cx="3768806" cy="50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Степенуване на прилагателни имена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/слайд 3/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2" name="Google Shape;532;p34"/>
          <p:cNvSpPr txBox="1"/>
          <p:nvPr/>
        </p:nvSpPr>
        <p:spPr>
          <a:xfrm>
            <a:off x="7371521" y="2981059"/>
            <a:ext cx="3420315" cy="348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/>
            <a:endParaRPr lang="bg-BG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bg-BG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Степенуване на прилагателни имена и правопис</a:t>
            </a:r>
          </a:p>
        </p:txBody>
      </p:sp>
      <p:sp>
        <p:nvSpPr>
          <p:cNvPr id="533" name="Google Shape;533;p34"/>
          <p:cNvSpPr txBox="1"/>
          <p:nvPr/>
        </p:nvSpPr>
        <p:spPr>
          <a:xfrm>
            <a:off x="11028621" y="3368160"/>
            <a:ext cx="3420316" cy="38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/>
            <a:endParaRPr lang="bg-B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Степенуване на прилагателни имена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/слайд 7/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34" name="Google Shape;534;p34"/>
          <p:cNvSpPr txBox="1"/>
          <p:nvPr/>
        </p:nvSpPr>
        <p:spPr>
          <a:xfrm>
            <a:off x="14491243" y="2990812"/>
            <a:ext cx="3768806" cy="50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/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Игра</a:t>
            </a:r>
            <a:endParaRPr lang="bg-B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картите с животни, които изработих за крайния продукт, изтеглям две или три карти, обръщам ги и поставям на дъската. Децата сравняват дадените животни по различни признаци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5" name="Google Shape;535;p34"/>
          <p:cNvSpPr txBox="1"/>
          <p:nvPr/>
        </p:nvSpPr>
        <p:spPr>
          <a:xfrm>
            <a:off x="516375" y="8574525"/>
            <a:ext cx="17478225" cy="13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/>
            <a:r>
              <a:rPr lang="bg-BG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№ 2 „Степенуване на прилагателни имена“;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 „Степенуване на прилагателните имена“ (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</a:t>
            </a:r>
            <a:r>
              <a:rPr lang="bg-BG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bg-BG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 3 клас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bg-BG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FE6AA599-7FA6-C1DB-D74F-8B3799FDCA96}"/>
              </a:ext>
            </a:extLst>
          </p:cNvPr>
          <p:cNvSpPr txBox="1"/>
          <p:nvPr/>
        </p:nvSpPr>
        <p:spPr>
          <a:xfrm>
            <a:off x="5049982" y="1352359"/>
            <a:ext cx="746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6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Фази на </a:t>
            </a:r>
            <a:r>
              <a:rPr lang="bg-BG" sz="3600" b="1" i="1" dirty="0" err="1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урочната</a:t>
            </a:r>
            <a:r>
              <a:rPr lang="bg-BG" sz="36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единица</a:t>
            </a: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39B81A80-A0B2-EFA8-B89E-EA3079EB3B24}"/>
              </a:ext>
            </a:extLst>
          </p:cNvPr>
          <p:cNvSpPr txBox="1"/>
          <p:nvPr/>
        </p:nvSpPr>
        <p:spPr>
          <a:xfrm>
            <a:off x="4243221" y="7083999"/>
            <a:ext cx="9247908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/слайд 4-6/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9015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5"/>
          <p:cNvSpPr txBox="1"/>
          <p:nvPr/>
        </p:nvSpPr>
        <p:spPr>
          <a:xfrm>
            <a:off x="309600" y="1181929"/>
            <a:ext cx="17668800" cy="89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dirty="0">
                <a:solidFill>
                  <a:schemeClr val="dk1"/>
                </a:solidFill>
                <a:latin typeface="Monofett"/>
                <a:ea typeface="Monofett"/>
                <a:cs typeface="Monofett"/>
                <a:sym typeface="Monofett"/>
              </a:rPr>
              <a:t>ПОДГОТОВКА ЗА ПРЕДСТАВЯНЕТО НА КРАЙНИЯ КОМУНИКАТИВЕН ПРОДУКТ</a:t>
            </a:r>
            <a:endParaRPr sz="4000" dirty="0">
              <a:solidFill>
                <a:schemeClr val="dk1"/>
              </a:solidFill>
              <a:latin typeface="Monofett"/>
              <a:ea typeface="Monofett"/>
              <a:cs typeface="Monofett"/>
              <a:sym typeface="Monofett"/>
            </a:endParaRPr>
          </a:p>
        </p:txBody>
      </p:sp>
      <p:sp>
        <p:nvSpPr>
          <p:cNvPr id="369" name="Google Shape;369;p25"/>
          <p:cNvSpPr txBox="1"/>
          <p:nvPr/>
        </p:nvSpPr>
        <p:spPr>
          <a:xfrm>
            <a:off x="10296380" y="2224875"/>
            <a:ext cx="5289984" cy="70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СИТУАЦИОННА РАЗРАБОТКА</a:t>
            </a:r>
            <a:endParaRPr sz="2800" i="1" dirty="0">
              <a:solidFill>
                <a:schemeClr val="dk1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370" name="Google Shape;370;p25"/>
          <p:cNvSpPr txBox="1"/>
          <p:nvPr/>
        </p:nvSpPr>
        <p:spPr>
          <a:xfrm>
            <a:off x="385650" y="-124503"/>
            <a:ext cx="17668800" cy="1628700"/>
          </a:xfrm>
          <a:prstGeom prst="rect">
            <a:avLst/>
          </a:prstGeom>
          <a:noFill/>
          <a:ln>
            <a:noFill/>
          </a:ln>
          <a:effectLst>
            <a:outerShdw dist="47625" dir="21540000" algn="bl" rotWithShape="0">
              <a:srgbClr val="000000"/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90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УРОК №5</a:t>
            </a:r>
            <a:endParaRPr sz="9000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371" name="Google Shape;371;p25"/>
          <p:cNvSpPr txBox="1"/>
          <p:nvPr/>
        </p:nvSpPr>
        <p:spPr>
          <a:xfrm>
            <a:off x="10296378" y="4832389"/>
            <a:ext cx="5289985" cy="70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СИТУАЦИОННА РАЗРАБОТКА</a:t>
            </a:r>
          </a:p>
        </p:txBody>
      </p:sp>
      <p:sp>
        <p:nvSpPr>
          <p:cNvPr id="372" name="Google Shape;372;p25"/>
          <p:cNvSpPr txBox="1"/>
          <p:nvPr/>
        </p:nvSpPr>
        <p:spPr>
          <a:xfrm>
            <a:off x="10296378" y="7499250"/>
            <a:ext cx="5289985" cy="70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СИТУАЦИОННА РАЗРАБОТКА</a:t>
            </a:r>
          </a:p>
        </p:txBody>
      </p:sp>
      <p:sp>
        <p:nvSpPr>
          <p:cNvPr id="373" name="Google Shape;373;p25"/>
          <p:cNvSpPr txBox="1"/>
          <p:nvPr/>
        </p:nvSpPr>
        <p:spPr>
          <a:xfrm>
            <a:off x="1586925" y="2399063"/>
            <a:ext cx="3901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800" i="1" dirty="0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ОБОБЩЕНИЕ</a:t>
            </a:r>
            <a:endParaRPr sz="3800" i="1" dirty="0">
              <a:solidFill>
                <a:schemeClr val="lt2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374" name="Google Shape;374;p25"/>
          <p:cNvSpPr txBox="1"/>
          <p:nvPr/>
        </p:nvSpPr>
        <p:spPr>
          <a:xfrm>
            <a:off x="385650" y="3368138"/>
            <a:ext cx="6304200" cy="6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dirty="0">
                <a:latin typeface="Questrial"/>
                <a:ea typeface="Questrial"/>
                <a:cs typeface="Questrial"/>
                <a:sym typeface="Questrial"/>
              </a:rPr>
              <a:t>ТЕКСТ ОПИСАНИЕ</a:t>
            </a:r>
            <a:r>
              <a:rPr lang="en" sz="2700" dirty="0"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sz="27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75" name="Google Shape;375;p25"/>
          <p:cNvSpPr txBox="1"/>
          <p:nvPr/>
        </p:nvSpPr>
        <p:spPr>
          <a:xfrm>
            <a:off x="8416636" y="3081448"/>
            <a:ext cx="8936182" cy="152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dirty="0">
                <a:latin typeface="Questrial"/>
                <a:ea typeface="Questrial"/>
                <a:cs typeface="Questrial"/>
                <a:sym typeface="Questrial"/>
              </a:rPr>
              <a:t>Описание на таралеж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dirty="0">
                <a:latin typeface="Questrial"/>
                <a:ea typeface="Questrial"/>
                <a:cs typeface="Questrial"/>
                <a:sym typeface="Questrial"/>
              </a:rPr>
              <a:t>ЗАДАЧА: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dirty="0">
                <a:latin typeface="Questrial"/>
                <a:ea typeface="Questrial"/>
                <a:cs typeface="Questrial"/>
                <a:sym typeface="Questrial"/>
              </a:rPr>
              <a:t>Да поставят липсващите думи на правилните места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76" name="Google Shape;376;p25"/>
          <p:cNvSpPr txBox="1"/>
          <p:nvPr/>
        </p:nvSpPr>
        <p:spPr>
          <a:xfrm>
            <a:off x="7773150" y="5761066"/>
            <a:ext cx="10129200" cy="16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dirty="0">
                <a:latin typeface="Questrial"/>
                <a:ea typeface="Questrial"/>
                <a:cs typeface="Questrial"/>
                <a:sym typeface="Questrial"/>
              </a:rPr>
              <a:t>Описание на слон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dirty="0">
                <a:latin typeface="Questrial"/>
                <a:ea typeface="Questrial"/>
                <a:cs typeface="Questrial"/>
                <a:sym typeface="Questrial"/>
              </a:rPr>
              <a:t>ЗАДАЧА: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dirty="0">
                <a:latin typeface="Questrial"/>
                <a:ea typeface="Questrial"/>
                <a:cs typeface="Questrial"/>
                <a:sym typeface="Questrial"/>
              </a:rPr>
              <a:t>Дадено е началото на изреченията. Децата трябва да ги довършат.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sz="27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77" name="Google Shape;377;p25"/>
          <p:cNvSpPr txBox="1"/>
          <p:nvPr/>
        </p:nvSpPr>
        <p:spPr>
          <a:xfrm>
            <a:off x="7804279" y="8251050"/>
            <a:ext cx="10129200" cy="16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dirty="0">
                <a:latin typeface="Questrial"/>
                <a:ea typeface="Questrial"/>
                <a:cs typeface="Questrial"/>
                <a:sym typeface="Questrial"/>
              </a:rPr>
              <a:t>Описание на зебра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dirty="0">
                <a:latin typeface="Questrial"/>
                <a:ea typeface="Questrial"/>
                <a:cs typeface="Questrial"/>
                <a:sym typeface="Questrial"/>
              </a:rPr>
              <a:t>ЗАДАЧА: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dirty="0">
                <a:latin typeface="Questrial"/>
                <a:ea typeface="Questrial"/>
                <a:cs typeface="Questrial"/>
                <a:sym typeface="Questrial"/>
              </a:rPr>
              <a:t>Дадени са ключови думи и помощни въпроси. Децата трябва да създадат устен текст описание .</a:t>
            </a:r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DD9FF48C-A027-B193-182F-140B1F57C849}"/>
              </a:ext>
            </a:extLst>
          </p:cNvPr>
          <p:cNvSpPr txBox="1"/>
          <p:nvPr/>
        </p:nvSpPr>
        <p:spPr>
          <a:xfrm>
            <a:off x="1849582" y="3585565"/>
            <a:ext cx="3807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Презентация №3</a:t>
            </a:r>
          </a:p>
          <a:p>
            <a:pPr algn="ctr"/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„Описание на животно“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8"/>
          <p:cNvSpPr txBox="1"/>
          <p:nvPr/>
        </p:nvSpPr>
        <p:spPr>
          <a:xfrm>
            <a:off x="325799" y="1034250"/>
            <a:ext cx="17668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000" dirty="0">
                <a:solidFill>
                  <a:schemeClr val="dk1"/>
                </a:solidFill>
                <a:latin typeface="Monofett"/>
                <a:ea typeface="Monofett"/>
                <a:cs typeface="Monofett"/>
                <a:sym typeface="Monofett"/>
              </a:rPr>
              <a:t>ПРЕДСТАВЯНЕ НА КОМУНИКАТИВНИЯ ПРОДУКТ</a:t>
            </a:r>
            <a:endParaRPr sz="6000" dirty="0">
              <a:solidFill>
                <a:schemeClr val="dk1"/>
              </a:solidFill>
              <a:latin typeface="Monofett"/>
              <a:ea typeface="Monofett"/>
              <a:cs typeface="Monofett"/>
              <a:sym typeface="Monofett"/>
            </a:endParaRPr>
          </a:p>
        </p:txBody>
      </p:sp>
      <p:sp>
        <p:nvSpPr>
          <p:cNvPr id="409" name="Google Shape;409;p28"/>
          <p:cNvSpPr txBox="1"/>
          <p:nvPr/>
        </p:nvSpPr>
        <p:spPr>
          <a:xfrm>
            <a:off x="325798" y="-22800"/>
            <a:ext cx="17668800" cy="1628700"/>
          </a:xfrm>
          <a:prstGeom prst="rect">
            <a:avLst/>
          </a:prstGeom>
          <a:noFill/>
          <a:ln>
            <a:noFill/>
          </a:ln>
          <a:effectLst>
            <a:outerShdw dist="47625" dir="21540000" algn="bl" rotWithShape="0">
              <a:srgbClr val="000000"/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90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УРОК №6</a:t>
            </a:r>
          </a:p>
        </p:txBody>
      </p:sp>
      <p:sp>
        <p:nvSpPr>
          <p:cNvPr id="410" name="Google Shape;410;p28"/>
          <p:cNvSpPr txBox="1"/>
          <p:nvPr/>
        </p:nvSpPr>
        <p:spPr>
          <a:xfrm>
            <a:off x="325800" y="2115600"/>
            <a:ext cx="5766900" cy="3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325800" y="6196463"/>
            <a:ext cx="5766900" cy="3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12" name="Google Shape;412;p28"/>
          <p:cNvSpPr txBox="1"/>
          <p:nvPr/>
        </p:nvSpPr>
        <p:spPr>
          <a:xfrm>
            <a:off x="12227963" y="2115600"/>
            <a:ext cx="5766900" cy="3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13" name="Google Shape;413;p28"/>
          <p:cNvSpPr txBox="1"/>
          <p:nvPr/>
        </p:nvSpPr>
        <p:spPr>
          <a:xfrm>
            <a:off x="12227963" y="6196463"/>
            <a:ext cx="5766900" cy="3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4BD1770-BFF2-4335-B118-07167CE58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3560388"/>
            <a:ext cx="9024000" cy="67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8D23F121-09A9-4E38-A209-68192873AB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38" t="-384"/>
          <a:stretch/>
        </p:blipFill>
        <p:spPr>
          <a:xfrm rot="5400000">
            <a:off x="74863" y="2366272"/>
            <a:ext cx="8246236" cy="774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C376C0E9-D8AE-0D50-F346-EF111B36F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056" y="1938300"/>
            <a:ext cx="6168136" cy="42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AA9DA335-5690-C117-90BE-D112278DFF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99" y="7097038"/>
            <a:ext cx="3213595" cy="32313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3"/>
          <p:cNvSpPr txBox="1"/>
          <p:nvPr/>
        </p:nvSpPr>
        <p:spPr>
          <a:xfrm>
            <a:off x="309600" y="263400"/>
            <a:ext cx="17668800" cy="1628700"/>
          </a:xfrm>
          <a:prstGeom prst="rect">
            <a:avLst/>
          </a:prstGeom>
          <a:noFill/>
          <a:ln>
            <a:noFill/>
          </a:ln>
          <a:effectLst>
            <a:outerShdw dist="47625" dir="21540000" algn="bl" rotWithShape="0">
              <a:srgbClr val="000000"/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 err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Създаване</a:t>
            </a:r>
            <a:r>
              <a:rPr lang="ru-RU" sz="54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 на </a:t>
            </a:r>
            <a:r>
              <a:rPr lang="ru-RU" sz="5400" dirty="0" err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урочна</a:t>
            </a:r>
            <a:r>
              <a:rPr lang="ru-RU" sz="54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 единица по </a:t>
            </a:r>
            <a:r>
              <a:rPr lang="ru-RU" sz="5400" dirty="0" err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комуникативния</a:t>
            </a:r>
            <a:r>
              <a:rPr lang="ru-RU" sz="54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ru-RU" sz="5400" dirty="0" err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модел</a:t>
            </a:r>
            <a:endParaRPr lang="ru-RU" sz="5400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в трети </a:t>
            </a:r>
            <a:r>
              <a:rPr lang="ru-RU" sz="5400" dirty="0" err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клас</a:t>
            </a:r>
            <a:r>
              <a:rPr lang="ru-RU" sz="54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 в БНУЧ</a:t>
            </a:r>
          </a:p>
        </p:txBody>
      </p:sp>
      <p:sp>
        <p:nvSpPr>
          <p:cNvPr id="518" name="Google Shape;518;p33"/>
          <p:cNvSpPr txBox="1"/>
          <p:nvPr/>
        </p:nvSpPr>
        <p:spPr>
          <a:xfrm>
            <a:off x="218002" y="1892100"/>
            <a:ext cx="5328617" cy="64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i="1" dirty="0">
                <a:solidFill>
                  <a:schemeClr val="l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Познай какво животно си</a:t>
            </a:r>
            <a:endParaRPr sz="2400" b="1" i="1" dirty="0">
              <a:solidFill>
                <a:schemeClr val="lt1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19" name="Google Shape;519;p33"/>
          <p:cNvSpPr txBox="1"/>
          <p:nvPr/>
        </p:nvSpPr>
        <p:spPr>
          <a:xfrm>
            <a:off x="552638" y="2804100"/>
            <a:ext cx="17149500" cy="6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</a:t>
            </a:r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Описание на животно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Продукт:</a:t>
            </a:r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Създаване на игра „Познай какво животно си“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Видове текст</a:t>
            </a:r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описание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 група/клас в БНУЧ:</a:t>
            </a:r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групата е смесена, включваща деца от втори и трети клас, обучаващи се в нашето училище. Избрах темата, защото е включена в учебните програми по български език и на втори и на трети клас.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Езикови профили на учениците: </a:t>
            </a:r>
            <a:r>
              <a:rPr lang="bg-BG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Всички деца в класната стая са с български език като втори, като по-голямата част от тях са с асиметрия на двуезичието (българският език изостава). Има и деца с почти пълна симетрия на двата езика (гръцки и български). В класната стая няма деца с първи език български, както няма деца, които не владеят(разбират и говорят) български език.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1CC5D74B-0E47-5A0F-243D-BFAC9FE4C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64" y="2196543"/>
            <a:ext cx="2316739" cy="23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15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3"/>
          <p:cNvSpPr txBox="1"/>
          <p:nvPr/>
        </p:nvSpPr>
        <p:spPr>
          <a:xfrm>
            <a:off x="0" y="429498"/>
            <a:ext cx="17944044" cy="1628700"/>
          </a:xfrm>
          <a:prstGeom prst="rect">
            <a:avLst/>
          </a:prstGeom>
          <a:noFill/>
          <a:ln>
            <a:noFill/>
          </a:ln>
          <a:effectLst>
            <a:outerShdw dist="47625" dir="21540000" algn="bl" rotWithShape="0">
              <a:srgbClr val="000000"/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 err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Урочна</a:t>
            </a:r>
            <a:r>
              <a:rPr lang="ru-RU" sz="54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 единица по </a:t>
            </a:r>
            <a:r>
              <a:rPr lang="ru-RU" sz="5400" dirty="0" err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комуникативния</a:t>
            </a:r>
            <a:r>
              <a:rPr lang="ru-RU" sz="54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ru-RU" sz="5400" dirty="0" err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модел</a:t>
            </a:r>
            <a:endParaRPr lang="ru-RU" sz="5400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в трети </a:t>
            </a:r>
            <a:r>
              <a:rPr lang="ru-RU" sz="5400" dirty="0" err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клас</a:t>
            </a:r>
            <a:r>
              <a:rPr lang="ru-RU" sz="54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 в БНУЧ</a:t>
            </a:r>
          </a:p>
        </p:txBody>
      </p:sp>
      <p:sp>
        <p:nvSpPr>
          <p:cNvPr id="333" name="Google Shape;333;p23"/>
          <p:cNvSpPr txBox="1"/>
          <p:nvPr/>
        </p:nvSpPr>
        <p:spPr>
          <a:xfrm>
            <a:off x="495578" y="5087400"/>
            <a:ext cx="3643531" cy="113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Урок № 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Граматичен лост</a:t>
            </a:r>
            <a:endParaRPr sz="2800" b="1" i="1" dirty="0">
              <a:solidFill>
                <a:schemeClr val="dk1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334" name="Google Shape;334;p23"/>
          <p:cNvSpPr txBox="1"/>
          <p:nvPr/>
        </p:nvSpPr>
        <p:spPr>
          <a:xfrm>
            <a:off x="4855661" y="5018911"/>
            <a:ext cx="4084200" cy="113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Урок №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Лексикален лост</a:t>
            </a:r>
          </a:p>
        </p:txBody>
      </p:sp>
      <p:sp>
        <p:nvSpPr>
          <p:cNvPr id="335" name="Google Shape;335;p23"/>
          <p:cNvSpPr txBox="1"/>
          <p:nvPr/>
        </p:nvSpPr>
        <p:spPr>
          <a:xfrm>
            <a:off x="9383028" y="5052082"/>
            <a:ext cx="4084200" cy="113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Урок №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bg-BG" sz="2800" b="1" i="1" dirty="0"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Граматичен</a:t>
            </a:r>
            <a:r>
              <a:rPr kumimoji="0" lang="bg-BG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лост</a:t>
            </a:r>
          </a:p>
        </p:txBody>
      </p:sp>
      <p:sp>
        <p:nvSpPr>
          <p:cNvPr id="336" name="Google Shape;336;p23"/>
          <p:cNvSpPr txBox="1"/>
          <p:nvPr/>
        </p:nvSpPr>
        <p:spPr>
          <a:xfrm>
            <a:off x="13910395" y="4989874"/>
            <a:ext cx="4084200" cy="113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Урок №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Граматичен лост</a:t>
            </a:r>
          </a:p>
        </p:txBody>
      </p:sp>
      <p:sp>
        <p:nvSpPr>
          <p:cNvPr id="337" name="Google Shape;337;p23"/>
          <p:cNvSpPr txBox="1"/>
          <p:nvPr/>
        </p:nvSpPr>
        <p:spPr>
          <a:xfrm>
            <a:off x="2876700" y="3599925"/>
            <a:ext cx="124659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dirty="0">
                <a:latin typeface="Questrial"/>
                <a:ea typeface="Questrial"/>
                <a:cs typeface="Questrial"/>
                <a:sym typeface="Questrial"/>
              </a:rPr>
              <a:t>Езикови лостове</a:t>
            </a:r>
            <a:endParaRPr sz="48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38" name="Google Shape;338;p23"/>
          <p:cNvSpPr txBox="1"/>
          <p:nvPr/>
        </p:nvSpPr>
        <p:spPr>
          <a:xfrm>
            <a:off x="275244" y="6722550"/>
            <a:ext cx="4084200" cy="2920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 dirty="0">
                <a:latin typeface="Questrial"/>
                <a:ea typeface="Questrial"/>
                <a:cs typeface="Questrial"/>
                <a:sym typeface="Questrial"/>
              </a:rPr>
              <a:t>Прилагателни имена </a:t>
            </a:r>
            <a:endParaRPr lang="en-GB" sz="2800" b="1" dirty="0"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latin typeface="Questrial"/>
                <a:ea typeface="Questrial"/>
                <a:cs typeface="Questrial"/>
                <a:sym typeface="Questrial"/>
              </a:rPr>
              <a:t>Род и число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latin typeface="Questrial"/>
                <a:ea typeface="Questrial"/>
                <a:cs typeface="Questrial"/>
                <a:sym typeface="Questrial"/>
              </a:rPr>
              <a:t>Правопис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sz="2400" dirty="0">
                <a:latin typeface="Questrial"/>
                <a:ea typeface="Questrial"/>
                <a:cs typeface="Questrial"/>
                <a:sym typeface="Questrial"/>
              </a:rPr>
              <a:t>Образуване с помощта на представки</a:t>
            </a:r>
            <a:endParaRPr lang="en-GB" sz="2400" dirty="0">
              <a:latin typeface="Questrial"/>
              <a:ea typeface="Questrial"/>
              <a:cs typeface="Questrial"/>
              <a:sym typeface="Questrial"/>
            </a:endParaRPr>
          </a:p>
          <a:p>
            <a:endParaRPr lang="bg-BG" sz="2800" b="1" dirty="0">
              <a:latin typeface="Questrial"/>
              <a:ea typeface="Questrial"/>
              <a:cs typeface="Questrial"/>
              <a:sym typeface="Questrial"/>
            </a:endParaRPr>
          </a:p>
          <a:p>
            <a:r>
              <a:rPr lang="bg-BG" sz="2800" b="1" dirty="0">
                <a:latin typeface="Questrial"/>
                <a:ea typeface="Questrial"/>
                <a:cs typeface="Questrial"/>
                <a:sym typeface="Questrial"/>
              </a:rPr>
              <a:t>Словосъчетания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39" name="Google Shape;339;p23"/>
          <p:cNvSpPr txBox="1"/>
          <p:nvPr/>
        </p:nvSpPr>
        <p:spPr>
          <a:xfrm>
            <a:off x="4828300" y="6636627"/>
            <a:ext cx="4084200" cy="3294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err="1">
                <a:latin typeface="Questrial"/>
                <a:ea typeface="Questrial"/>
                <a:cs typeface="Questrial"/>
                <a:sym typeface="Questrial"/>
              </a:rPr>
              <a:t>Запознаване</a:t>
            </a:r>
            <a:r>
              <a:rPr lang="ru-RU" sz="2800" b="1" dirty="0">
                <a:latin typeface="Questrial"/>
                <a:ea typeface="Questrial"/>
                <a:cs typeface="Questrial"/>
                <a:sym typeface="Questrial"/>
              </a:rPr>
              <a:t> с определена лексика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Questrial"/>
                <a:ea typeface="Questrial"/>
                <a:cs typeface="Questrial"/>
                <a:sym typeface="Questrial"/>
              </a:rPr>
              <a:t>Названия на </a:t>
            </a:r>
            <a:r>
              <a:rPr lang="ru-RU" sz="2400" dirty="0" err="1">
                <a:latin typeface="Questrial"/>
                <a:ea typeface="Questrial"/>
                <a:cs typeface="Questrial"/>
                <a:sym typeface="Questrial"/>
              </a:rPr>
              <a:t>някои</a:t>
            </a:r>
            <a:r>
              <a:rPr lang="ru-RU" sz="2400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ru-RU" sz="2400" dirty="0" err="1">
                <a:latin typeface="Questrial"/>
                <a:ea typeface="Questrial"/>
                <a:cs typeface="Questrial"/>
                <a:sym typeface="Questrial"/>
              </a:rPr>
              <a:t>животни</a:t>
            </a:r>
            <a:endParaRPr lang="ru-RU" sz="2400" dirty="0"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err="1">
                <a:latin typeface="Questrial"/>
                <a:ea typeface="Questrial"/>
                <a:cs typeface="Questrial"/>
                <a:sym typeface="Questrial"/>
              </a:rPr>
              <a:t>Класове</a:t>
            </a:r>
            <a:r>
              <a:rPr lang="ru-RU" sz="2400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ru-RU" sz="2400" dirty="0" err="1">
                <a:latin typeface="Questrial"/>
                <a:ea typeface="Questrial"/>
                <a:cs typeface="Questrial"/>
                <a:sym typeface="Questrial"/>
              </a:rPr>
              <a:t>животни</a:t>
            </a:r>
            <a:endParaRPr lang="ru-RU" sz="2400" dirty="0"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Questrial"/>
                <a:ea typeface="Questrial"/>
                <a:cs typeface="Questrial"/>
                <a:sym typeface="Questrial"/>
              </a:rPr>
              <a:t>Видове  </a:t>
            </a:r>
            <a:r>
              <a:rPr lang="ru-RU" sz="2400" dirty="0" err="1">
                <a:latin typeface="Questrial"/>
                <a:ea typeface="Questrial"/>
                <a:cs typeface="Questrial"/>
                <a:sym typeface="Questrial"/>
              </a:rPr>
              <a:t>животни</a:t>
            </a:r>
            <a:endParaRPr lang="ru-RU" sz="2400" dirty="0">
              <a:latin typeface="Questrial"/>
              <a:ea typeface="Questrial"/>
              <a:cs typeface="Questrial"/>
              <a:sym typeface="Questrial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Questrial"/>
                <a:ea typeface="Questrial"/>
                <a:cs typeface="Questrial"/>
                <a:sym typeface="Questrial"/>
              </a:rPr>
              <a:t>Части на </a:t>
            </a:r>
            <a:r>
              <a:rPr lang="ru-RU" sz="2400" dirty="0" err="1">
                <a:latin typeface="Questrial"/>
                <a:ea typeface="Questrial"/>
                <a:cs typeface="Questrial"/>
                <a:sym typeface="Questrial"/>
              </a:rPr>
              <a:t>тялото</a:t>
            </a:r>
            <a:r>
              <a:rPr lang="ru-RU" sz="2400" dirty="0">
                <a:latin typeface="Questrial"/>
                <a:ea typeface="Questrial"/>
                <a:cs typeface="Questrial"/>
                <a:sym typeface="Questrial"/>
              </a:rPr>
              <a:t> им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Questrial"/>
                <a:ea typeface="Questrial"/>
                <a:cs typeface="Questrial"/>
                <a:sym typeface="Questrial"/>
              </a:rPr>
              <a:t>Местообитание</a:t>
            </a:r>
          </a:p>
        </p:txBody>
      </p:sp>
      <p:sp>
        <p:nvSpPr>
          <p:cNvPr id="340" name="Google Shape;340;p23"/>
          <p:cNvSpPr txBox="1"/>
          <p:nvPr/>
        </p:nvSpPr>
        <p:spPr>
          <a:xfrm>
            <a:off x="9330800" y="6722550"/>
            <a:ext cx="4084200" cy="3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>
                <a:latin typeface="Questrial"/>
                <a:ea typeface="Questrial"/>
                <a:cs typeface="Questrial"/>
                <a:sym typeface="Questrial"/>
              </a:rPr>
              <a:t>Ключови </a:t>
            </a:r>
            <a:r>
              <a:rPr lang="ru-RU" sz="2800" b="1" dirty="0" err="1">
                <a:latin typeface="Questrial"/>
                <a:ea typeface="Questrial"/>
                <a:cs typeface="Questrial"/>
                <a:sym typeface="Questrial"/>
              </a:rPr>
              <a:t>думи</a:t>
            </a:r>
            <a:endParaRPr lang="ru-RU" sz="2800" b="1" dirty="0"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 err="1">
                <a:latin typeface="Questrial"/>
                <a:ea typeface="Questrial"/>
                <a:cs typeface="Questrial"/>
                <a:sym typeface="Questrial"/>
              </a:rPr>
              <a:t>Сложни</a:t>
            </a:r>
            <a:r>
              <a:rPr lang="ru-RU" sz="2800" b="1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ru-RU" sz="2800" b="1" dirty="0" err="1">
                <a:latin typeface="Questrial"/>
                <a:ea typeface="Questrial"/>
                <a:cs typeface="Questrial"/>
                <a:sym typeface="Questrial"/>
              </a:rPr>
              <a:t>думи</a:t>
            </a:r>
            <a:endParaRPr lang="ru-RU" sz="2800" b="1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41" name="Google Shape;341;p23"/>
          <p:cNvSpPr txBox="1"/>
          <p:nvPr/>
        </p:nvSpPr>
        <p:spPr>
          <a:xfrm>
            <a:off x="13833300" y="6722550"/>
            <a:ext cx="4084200" cy="3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Степенуване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на </a:t>
            </a: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прилагателните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имена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Противоположни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прилагателни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имена</a:t>
            </a:r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1FC04F54-EC6D-427E-624C-C490BA3EAB6D}"/>
              </a:ext>
            </a:extLst>
          </p:cNvPr>
          <p:cNvSpPr txBox="1"/>
          <p:nvPr/>
        </p:nvSpPr>
        <p:spPr>
          <a:xfrm>
            <a:off x="2942132" y="2367396"/>
            <a:ext cx="11940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5400" dirty="0">
                <a:effectLst/>
                <a:latin typeface="Questrial" pitchFamily="2" charset="0"/>
                <a:ea typeface="Questrial" pitchFamily="2" charset="0"/>
                <a:cs typeface="Questrial" pitchFamily="2" charset="0"/>
              </a:rPr>
              <a:t>Описание на животно</a:t>
            </a:r>
            <a:endParaRPr lang="en-GB" sz="5400" dirty="0">
              <a:latin typeface="Questrial" pitchFamily="2" charset="0"/>
              <a:ea typeface="Questrial" pitchFamily="2" charset="0"/>
              <a:cs typeface="Questrial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3"/>
          <p:cNvSpPr txBox="1"/>
          <p:nvPr/>
        </p:nvSpPr>
        <p:spPr>
          <a:xfrm>
            <a:off x="275244" y="429498"/>
            <a:ext cx="17668800" cy="1628700"/>
          </a:xfrm>
          <a:prstGeom prst="rect">
            <a:avLst/>
          </a:prstGeom>
          <a:noFill/>
          <a:ln>
            <a:noFill/>
          </a:ln>
          <a:effectLst>
            <a:outerShdw dist="47625" dir="21540000" algn="bl" rotWithShape="0">
              <a:srgbClr val="000000"/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5400" b="0" i="0" u="none" strike="noStrike" kern="0" cap="none" spc="0" normalizeH="0" baseline="0" noProof="0" dirty="0" err="1">
                <a:ln>
                  <a:noFill/>
                </a:ln>
                <a:solidFill>
                  <a:srgbClr val="725465"/>
                </a:solidFill>
                <a:effectLst/>
                <a:uLnTx/>
                <a:uFillTx/>
                <a:latin typeface="Chewy"/>
                <a:ea typeface="Chewy"/>
                <a:cs typeface="Chewy"/>
                <a:sym typeface="Chewy"/>
              </a:rPr>
              <a:t>Създаване</a:t>
            </a:r>
            <a:r>
              <a:rPr kumimoji="0" lang="ru-RU" sz="5400" b="0" i="0" u="none" strike="noStrike" kern="0" cap="none" spc="0" normalizeH="0" baseline="0" noProof="0" dirty="0">
                <a:ln>
                  <a:noFill/>
                </a:ln>
                <a:solidFill>
                  <a:srgbClr val="725465"/>
                </a:solidFill>
                <a:effectLst/>
                <a:uLnTx/>
                <a:uFillTx/>
                <a:latin typeface="Chewy"/>
                <a:ea typeface="Chewy"/>
                <a:cs typeface="Chewy"/>
                <a:sym typeface="Chewy"/>
              </a:rPr>
              <a:t> на </a:t>
            </a:r>
            <a:r>
              <a:rPr kumimoji="0" lang="ru-RU" sz="5400" b="0" i="0" u="none" strike="noStrike" kern="0" cap="none" spc="0" normalizeH="0" baseline="0" noProof="0" dirty="0" err="1">
                <a:ln>
                  <a:noFill/>
                </a:ln>
                <a:solidFill>
                  <a:srgbClr val="725465"/>
                </a:solidFill>
                <a:effectLst/>
                <a:uLnTx/>
                <a:uFillTx/>
                <a:latin typeface="Chewy"/>
                <a:ea typeface="Chewy"/>
                <a:cs typeface="Chewy"/>
                <a:sym typeface="Chewy"/>
              </a:rPr>
              <a:t>урочна</a:t>
            </a:r>
            <a:r>
              <a:rPr kumimoji="0" lang="ru-RU" sz="5400" b="0" i="0" u="none" strike="noStrike" kern="0" cap="none" spc="0" normalizeH="0" baseline="0" noProof="0" dirty="0">
                <a:ln>
                  <a:noFill/>
                </a:ln>
                <a:solidFill>
                  <a:srgbClr val="725465"/>
                </a:solidFill>
                <a:effectLst/>
                <a:uLnTx/>
                <a:uFillTx/>
                <a:latin typeface="Chewy"/>
                <a:ea typeface="Chewy"/>
                <a:cs typeface="Chewy"/>
                <a:sym typeface="Chewy"/>
              </a:rPr>
              <a:t> единица по </a:t>
            </a:r>
            <a:r>
              <a:rPr kumimoji="0" lang="ru-RU" sz="5400" b="0" i="0" u="none" strike="noStrike" kern="0" cap="none" spc="0" normalizeH="0" baseline="0" noProof="0" dirty="0" err="1">
                <a:ln>
                  <a:noFill/>
                </a:ln>
                <a:solidFill>
                  <a:srgbClr val="725465"/>
                </a:solidFill>
                <a:effectLst/>
                <a:uLnTx/>
                <a:uFillTx/>
                <a:latin typeface="Chewy"/>
                <a:ea typeface="Chewy"/>
                <a:cs typeface="Chewy"/>
                <a:sym typeface="Chewy"/>
              </a:rPr>
              <a:t>комуникативния</a:t>
            </a:r>
            <a:r>
              <a:rPr kumimoji="0" lang="ru-RU" sz="5400" b="0" i="0" u="none" strike="noStrike" kern="0" cap="none" spc="0" normalizeH="0" baseline="0" noProof="0" dirty="0">
                <a:ln>
                  <a:noFill/>
                </a:ln>
                <a:solidFill>
                  <a:srgbClr val="725465"/>
                </a:solidFill>
                <a:effectLst/>
                <a:uLnTx/>
                <a:uFillTx/>
                <a:latin typeface="Chewy"/>
                <a:ea typeface="Chewy"/>
                <a:cs typeface="Chewy"/>
                <a:sym typeface="Chewy"/>
              </a:rPr>
              <a:t> </a:t>
            </a:r>
            <a:r>
              <a:rPr kumimoji="0" lang="ru-RU" sz="5400" b="0" i="0" u="none" strike="noStrike" kern="0" cap="none" spc="0" normalizeH="0" baseline="0" noProof="0" dirty="0" err="1">
                <a:ln>
                  <a:noFill/>
                </a:ln>
                <a:solidFill>
                  <a:srgbClr val="725465"/>
                </a:solidFill>
                <a:effectLst/>
                <a:uLnTx/>
                <a:uFillTx/>
                <a:latin typeface="Chewy"/>
                <a:ea typeface="Chewy"/>
                <a:cs typeface="Chewy"/>
                <a:sym typeface="Chewy"/>
              </a:rPr>
              <a:t>модел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725465"/>
              </a:solidFill>
              <a:effectLst/>
              <a:uLnTx/>
              <a:uFillTx/>
              <a:latin typeface="Chewy"/>
              <a:ea typeface="Chewy"/>
              <a:cs typeface="Chewy"/>
              <a:sym typeface="Chew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5400" b="0" i="0" u="none" strike="noStrike" kern="0" cap="none" spc="0" normalizeH="0" baseline="0" noProof="0" dirty="0">
                <a:ln>
                  <a:noFill/>
                </a:ln>
                <a:solidFill>
                  <a:srgbClr val="725465"/>
                </a:solidFill>
                <a:effectLst/>
                <a:uLnTx/>
                <a:uFillTx/>
                <a:latin typeface="Chewy"/>
                <a:ea typeface="Chewy"/>
                <a:cs typeface="Chewy"/>
                <a:sym typeface="Chewy"/>
              </a:rPr>
              <a:t>в трети </a:t>
            </a:r>
            <a:r>
              <a:rPr kumimoji="0" lang="ru-RU" sz="5400" b="0" i="0" u="none" strike="noStrike" kern="0" cap="none" spc="0" normalizeH="0" baseline="0" noProof="0" dirty="0" err="1">
                <a:ln>
                  <a:noFill/>
                </a:ln>
                <a:solidFill>
                  <a:srgbClr val="725465"/>
                </a:solidFill>
                <a:effectLst/>
                <a:uLnTx/>
                <a:uFillTx/>
                <a:latin typeface="Chewy"/>
                <a:ea typeface="Chewy"/>
                <a:cs typeface="Chewy"/>
                <a:sym typeface="Chewy"/>
              </a:rPr>
              <a:t>клас</a:t>
            </a:r>
            <a:r>
              <a:rPr kumimoji="0" lang="ru-RU" sz="5400" b="0" i="0" u="none" strike="noStrike" kern="0" cap="none" spc="0" normalizeH="0" baseline="0" noProof="0" dirty="0">
                <a:ln>
                  <a:noFill/>
                </a:ln>
                <a:solidFill>
                  <a:srgbClr val="725465"/>
                </a:solidFill>
                <a:effectLst/>
                <a:uLnTx/>
                <a:uFillTx/>
                <a:latin typeface="Chewy"/>
                <a:ea typeface="Chewy"/>
                <a:cs typeface="Chewy"/>
                <a:sym typeface="Chewy"/>
              </a:rPr>
              <a:t> в БНУЧ</a:t>
            </a:r>
          </a:p>
        </p:txBody>
      </p:sp>
      <p:sp>
        <p:nvSpPr>
          <p:cNvPr id="333" name="Google Shape;333;p23"/>
          <p:cNvSpPr txBox="1"/>
          <p:nvPr/>
        </p:nvSpPr>
        <p:spPr>
          <a:xfrm>
            <a:off x="495578" y="5087400"/>
            <a:ext cx="3643531" cy="113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Урок №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Дискурсен</a:t>
            </a:r>
            <a:r>
              <a:rPr kumimoji="0" lang="bg-BG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аспект</a:t>
            </a:r>
            <a:endParaRPr kumimoji="0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334" name="Google Shape;334;p23"/>
          <p:cNvSpPr txBox="1"/>
          <p:nvPr/>
        </p:nvSpPr>
        <p:spPr>
          <a:xfrm>
            <a:off x="4855661" y="5018911"/>
            <a:ext cx="4084200" cy="70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Урок № 6</a:t>
            </a:r>
          </a:p>
        </p:txBody>
      </p:sp>
      <p:sp>
        <p:nvSpPr>
          <p:cNvPr id="337" name="Google Shape;337;p23"/>
          <p:cNvSpPr txBox="1"/>
          <p:nvPr/>
        </p:nvSpPr>
        <p:spPr>
          <a:xfrm>
            <a:off x="2876700" y="3599925"/>
            <a:ext cx="124659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Езикови лостове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38" name="Google Shape;338;p23"/>
          <p:cNvSpPr txBox="1"/>
          <p:nvPr/>
        </p:nvSpPr>
        <p:spPr>
          <a:xfrm>
            <a:off x="275243" y="6722550"/>
            <a:ext cx="4400665" cy="2920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bg-BG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Търси и записва факти за животните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2800" b="1" dirty="0">
                <a:latin typeface="Questrial"/>
                <a:ea typeface="Questrial"/>
                <a:cs typeface="Questrial"/>
                <a:sym typeface="Questrial"/>
              </a:rPr>
              <a:t>Изразява отношение</a:t>
            </a:r>
            <a:endParaRPr kumimoji="0" lang="bg-BG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39" name="Google Shape;339;p23"/>
          <p:cNvSpPr txBox="1"/>
          <p:nvPr/>
        </p:nvSpPr>
        <p:spPr>
          <a:xfrm>
            <a:off x="4828300" y="6636627"/>
            <a:ext cx="4084200" cy="3294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Представяне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на </a:t>
            </a:r>
            <a:r>
              <a:rPr kumimoji="0" lang="ru-RU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комуникативния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/>
                <a:ea typeface="Questrial"/>
                <a:cs typeface="Questrial"/>
                <a:sym typeface="Questrial"/>
              </a:rPr>
              <a:t> продукт</a:t>
            </a:r>
          </a:p>
        </p:txBody>
      </p:sp>
      <p:sp>
        <p:nvSpPr>
          <p:cNvPr id="340" name="Google Shape;340;p23"/>
          <p:cNvSpPr txBox="1"/>
          <p:nvPr/>
        </p:nvSpPr>
        <p:spPr>
          <a:xfrm>
            <a:off x="9330800" y="6722550"/>
            <a:ext cx="4084200" cy="3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1FC04F54-EC6D-427E-624C-C490BA3EAB6D}"/>
              </a:ext>
            </a:extLst>
          </p:cNvPr>
          <p:cNvSpPr txBox="1"/>
          <p:nvPr/>
        </p:nvSpPr>
        <p:spPr>
          <a:xfrm>
            <a:off x="2942132" y="2367396"/>
            <a:ext cx="11940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bg-BG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 pitchFamily="2" charset="0"/>
                <a:ea typeface="Questrial" pitchFamily="2" charset="0"/>
                <a:cs typeface="Questrial" pitchFamily="2" charset="0"/>
                <a:sym typeface="Arial"/>
              </a:rPr>
              <a:t>Описание на животно</a:t>
            </a:r>
            <a:endParaRPr kumimoji="0" lang="en-GB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 pitchFamily="2" charset="0"/>
              <a:ea typeface="Questrial" pitchFamily="2" charset="0"/>
              <a:cs typeface="Questrial" pitchFamily="2" charset="0"/>
              <a:sym typeface="Arial"/>
            </a:endParaRPr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635ECA63-8420-8B36-5F71-3E835ECDB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3" t="23871" r="16456" b="1"/>
          <a:stretch/>
        </p:blipFill>
        <p:spPr>
          <a:xfrm>
            <a:off x="9261270" y="5256519"/>
            <a:ext cx="5877306" cy="4568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748A6432-0892-EA72-D5DE-0E9EBBC43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 r="11551"/>
          <a:stretch/>
        </p:blipFill>
        <p:spPr>
          <a:xfrm rot="940222">
            <a:off x="13482072" y="3297147"/>
            <a:ext cx="4579171" cy="371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1C0FAE96-73AE-1C7B-0854-5B61866784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20207" r="11094" b="562"/>
          <a:stretch/>
        </p:blipFill>
        <p:spPr>
          <a:xfrm rot="909486">
            <a:off x="14772859" y="6972938"/>
            <a:ext cx="4754936" cy="347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9862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4"/>
          <p:cNvSpPr txBox="1"/>
          <p:nvPr/>
        </p:nvSpPr>
        <p:spPr>
          <a:xfrm>
            <a:off x="0" y="-276341"/>
            <a:ext cx="17668800" cy="1628700"/>
          </a:xfrm>
          <a:prstGeom prst="rect">
            <a:avLst/>
          </a:prstGeom>
          <a:noFill/>
          <a:ln>
            <a:noFill/>
          </a:ln>
          <a:effectLst>
            <a:outerShdw dist="47625" dir="21540000" algn="bl" rotWithShape="0">
              <a:srgbClr val="000000"/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УРОК №1</a:t>
            </a:r>
            <a:endParaRPr sz="12000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525" name="Google Shape;525;p34"/>
          <p:cNvSpPr txBox="1"/>
          <p:nvPr/>
        </p:nvSpPr>
        <p:spPr>
          <a:xfrm>
            <a:off x="516375" y="2154975"/>
            <a:ext cx="29742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i="1" dirty="0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СЕМАНТИЗАЦИЯ</a:t>
            </a:r>
            <a:endParaRPr sz="2700" b="1" i="1" dirty="0">
              <a:solidFill>
                <a:schemeClr val="lt2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26" name="Google Shape;526;p34"/>
          <p:cNvSpPr txBox="1"/>
          <p:nvPr/>
        </p:nvSpPr>
        <p:spPr>
          <a:xfrm>
            <a:off x="4094756" y="2154975"/>
            <a:ext cx="29742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i="1" dirty="0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ОБОБЩЕНИЕ</a:t>
            </a:r>
            <a:endParaRPr sz="2700" b="1" i="1" dirty="0">
              <a:solidFill>
                <a:schemeClr val="lt2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27" name="Google Shape;527;p34"/>
          <p:cNvSpPr txBox="1"/>
          <p:nvPr/>
        </p:nvSpPr>
        <p:spPr>
          <a:xfrm>
            <a:off x="7673138" y="2154975"/>
            <a:ext cx="29742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ПРЕДСТАВЯНЕ</a:t>
            </a:r>
            <a:endParaRPr sz="2700" b="1" i="1" dirty="0">
              <a:solidFill>
                <a:schemeClr val="dk1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28" name="Google Shape;528;p34"/>
          <p:cNvSpPr txBox="1"/>
          <p:nvPr/>
        </p:nvSpPr>
        <p:spPr>
          <a:xfrm>
            <a:off x="11093999" y="2183777"/>
            <a:ext cx="3387995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i="1" dirty="0">
                <a:solidFill>
                  <a:schemeClr val="l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СЕМАНТИЗАЦИЯ+</a:t>
            </a:r>
            <a:endParaRPr sz="2700" b="1" i="1" dirty="0">
              <a:solidFill>
                <a:schemeClr val="lt1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29" name="Google Shape;529;p34"/>
          <p:cNvSpPr txBox="1"/>
          <p:nvPr/>
        </p:nvSpPr>
        <p:spPr>
          <a:xfrm>
            <a:off x="14606531" y="2115975"/>
            <a:ext cx="3387994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i="1" dirty="0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ТРАНСФОРМАЦИЯ</a:t>
            </a:r>
            <a:endParaRPr sz="2700" b="1" i="1" dirty="0">
              <a:solidFill>
                <a:schemeClr val="lt2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30" name="Google Shape;530;p34"/>
          <p:cNvSpPr txBox="1"/>
          <p:nvPr/>
        </p:nvSpPr>
        <p:spPr>
          <a:xfrm>
            <a:off x="32775" y="2618509"/>
            <a:ext cx="3680963" cy="551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457200" algn="ctr">
              <a:lnSpc>
                <a:spcPct val="107000"/>
              </a:lnSpc>
            </a:pP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Гатанка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Кои са думите и изразите, които ти помогнаха да откриеш отговора?</a:t>
            </a:r>
          </a:p>
          <a:p>
            <a:pPr marL="457200">
              <a:lnSpc>
                <a:spcPct val="107000"/>
              </a:lnSpc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</a:pP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Песничка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Какъв е щъркелът в песничката?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 друго научихте за него от песничката?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1" name="Google Shape;531;p34"/>
          <p:cNvSpPr txBox="1"/>
          <p:nvPr/>
        </p:nvSpPr>
        <p:spPr>
          <a:xfrm>
            <a:off x="3490575" y="3097725"/>
            <a:ext cx="3768806" cy="50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 описание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2" name="Google Shape;532;p34"/>
          <p:cNvSpPr txBox="1"/>
          <p:nvPr/>
        </p:nvSpPr>
        <p:spPr>
          <a:xfrm>
            <a:off x="7482581" y="3097725"/>
            <a:ext cx="3355200" cy="50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/>
            <a:endParaRPr lang="bg-BG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bg-BG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Четене</a:t>
            </a:r>
          </a:p>
          <a:p>
            <a:pPr algn="ctr"/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работен лист №1 „Щъркел“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sz="21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33" name="Google Shape;533;p34"/>
          <p:cNvSpPr txBox="1"/>
          <p:nvPr/>
        </p:nvSpPr>
        <p:spPr>
          <a:xfrm>
            <a:off x="11060963" y="3097725"/>
            <a:ext cx="3355200" cy="50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/>
            <a:endParaRPr lang="bg-B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Въпроси</a:t>
            </a: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детайлно разбиране на текста</a:t>
            </a:r>
          </a:p>
          <a:p>
            <a:pPr algn="ctr"/>
            <a:r>
              <a:rPr lang="bg-BG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Обясняване</a:t>
            </a: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непознатата лексика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sz="21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34" name="Google Shape;534;p34"/>
          <p:cNvSpPr txBox="1"/>
          <p:nvPr/>
        </p:nvSpPr>
        <p:spPr>
          <a:xfrm>
            <a:off x="14134179" y="3058576"/>
            <a:ext cx="3992009" cy="511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Прилагателни имена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 и число, правопис, образуване на прилагателни имена с помощта на представки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bg-BG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ловосъчетания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5" name="Google Shape;535;p34"/>
          <p:cNvSpPr txBox="1"/>
          <p:nvPr/>
        </p:nvSpPr>
        <p:spPr>
          <a:xfrm>
            <a:off x="516375" y="8574525"/>
            <a:ext cx="17478225" cy="13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№ 1 „Описание на животно“; песен „Щъркел шарен, дългокрак“; </a:t>
            </a: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работен лист № 1 „Щъркел“</a:t>
            </a: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CC8C8038-FAFD-4B33-8FCE-BE5225C78D77}"/>
              </a:ext>
            </a:extLst>
          </p:cNvPr>
          <p:cNvSpPr txBox="1"/>
          <p:nvPr/>
        </p:nvSpPr>
        <p:spPr>
          <a:xfrm>
            <a:off x="5552892" y="1230944"/>
            <a:ext cx="6563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6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Фази на </a:t>
            </a:r>
            <a:r>
              <a:rPr lang="bg-BG" sz="3600" b="1" i="1" dirty="0" err="1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урочната</a:t>
            </a:r>
            <a:r>
              <a:rPr lang="bg-BG" sz="36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единица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AC3C2230-B31F-C264-D8BD-57BE23A8F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0"/>
            <a:ext cx="17872363" cy="10534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3958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4"/>
          <p:cNvSpPr txBox="1"/>
          <p:nvPr/>
        </p:nvSpPr>
        <p:spPr>
          <a:xfrm>
            <a:off x="32775" y="-276341"/>
            <a:ext cx="17668800" cy="1628700"/>
          </a:xfrm>
          <a:prstGeom prst="rect">
            <a:avLst/>
          </a:prstGeom>
          <a:noFill/>
          <a:ln>
            <a:noFill/>
          </a:ln>
          <a:effectLst>
            <a:outerShdw dist="47625" dir="21540000" algn="bl" rotWithShape="0">
              <a:srgbClr val="000000"/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2000" dirty="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rPr>
              <a:t>УРОК №2</a:t>
            </a:r>
            <a:endParaRPr sz="12000" dirty="0">
              <a:solidFill>
                <a:schemeClr val="accent1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525" name="Google Shape;525;p34"/>
          <p:cNvSpPr txBox="1"/>
          <p:nvPr/>
        </p:nvSpPr>
        <p:spPr>
          <a:xfrm>
            <a:off x="516375" y="2154975"/>
            <a:ext cx="29742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ПРЕДСТАВЯНЕ</a:t>
            </a:r>
          </a:p>
        </p:txBody>
      </p:sp>
      <p:sp>
        <p:nvSpPr>
          <p:cNvPr id="526" name="Google Shape;526;p34"/>
          <p:cNvSpPr txBox="1"/>
          <p:nvPr/>
        </p:nvSpPr>
        <p:spPr>
          <a:xfrm>
            <a:off x="4094756" y="2154975"/>
            <a:ext cx="29742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700" b="1" i="1" dirty="0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СИТУАЦИОННА РАЗРАБОТКА</a:t>
            </a:r>
            <a:endParaRPr sz="2700" b="1" i="1" dirty="0">
              <a:solidFill>
                <a:schemeClr val="lt2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27" name="Google Shape;527;p34"/>
          <p:cNvSpPr txBox="1"/>
          <p:nvPr/>
        </p:nvSpPr>
        <p:spPr>
          <a:xfrm>
            <a:off x="7673138" y="2154975"/>
            <a:ext cx="29742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r>
              <a:rPr lang="bg-BG" sz="2700" b="1" i="1" dirty="0">
                <a:solidFill>
                  <a:schemeClr val="l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СЕМАНТИЗАЦИЯ</a:t>
            </a:r>
          </a:p>
        </p:txBody>
      </p:sp>
      <p:sp>
        <p:nvSpPr>
          <p:cNvPr id="528" name="Google Shape;528;p34"/>
          <p:cNvSpPr txBox="1"/>
          <p:nvPr/>
        </p:nvSpPr>
        <p:spPr>
          <a:xfrm>
            <a:off x="11060943" y="2154975"/>
            <a:ext cx="3387995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r>
              <a:rPr lang="bg-BG" sz="2700" b="1" i="1" dirty="0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ТРАНСФОРМАЦИЯ</a:t>
            </a:r>
          </a:p>
        </p:txBody>
      </p:sp>
      <p:sp>
        <p:nvSpPr>
          <p:cNvPr id="529" name="Google Shape;529;p34"/>
          <p:cNvSpPr txBox="1"/>
          <p:nvPr/>
        </p:nvSpPr>
        <p:spPr>
          <a:xfrm>
            <a:off x="14606531" y="2115975"/>
            <a:ext cx="3387994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r>
              <a:rPr lang="bg-BG" sz="2700" b="1" i="1">
                <a:solidFill>
                  <a:schemeClr val="lt2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СИТУАЦИОННА РАЗРАБОТКА</a:t>
            </a:r>
            <a:endParaRPr lang="bg-BG" sz="2700" b="1" i="1" dirty="0">
              <a:solidFill>
                <a:schemeClr val="lt2"/>
              </a:solidFill>
              <a:latin typeface="Shadows Into Light Two"/>
              <a:ea typeface="Shadows Into Light Two"/>
              <a:cs typeface="Shadows Into Light Two"/>
              <a:sym typeface="Shadows Into Light Two"/>
            </a:endParaRPr>
          </a:p>
        </p:txBody>
      </p:sp>
      <p:sp>
        <p:nvSpPr>
          <p:cNvPr id="530" name="Google Shape;530;p34"/>
          <p:cNvSpPr txBox="1"/>
          <p:nvPr/>
        </p:nvSpPr>
        <p:spPr>
          <a:xfrm>
            <a:off x="32775" y="2618509"/>
            <a:ext cx="3680963" cy="551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457200" algn="ctr">
              <a:lnSpc>
                <a:spcPct val="107000"/>
              </a:lnSpc>
            </a:pP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ЗАДАЧА:</a:t>
            </a:r>
          </a:p>
          <a:p>
            <a:pPr marL="457200">
              <a:lnSpc>
                <a:spcPct val="107000"/>
              </a:lnSpc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запомним 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възможно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най-много 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словосъчетания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457200">
              <a:lnSpc>
                <a:spcPct val="107000"/>
              </a:lnSpc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които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Ани 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описва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своя най-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добър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приятел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1" name="Google Shape;531;p34"/>
          <p:cNvSpPr txBox="1"/>
          <p:nvPr/>
        </p:nvSpPr>
        <p:spPr>
          <a:xfrm>
            <a:off x="3490575" y="3097725"/>
            <a:ext cx="3768806" cy="50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bg-BG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на куче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работен лист №2 „Търси се“ 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Описание на куче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2" name="Google Shape;532;p34"/>
          <p:cNvSpPr txBox="1"/>
          <p:nvPr/>
        </p:nvSpPr>
        <p:spPr>
          <a:xfrm>
            <a:off x="7482600" y="2981059"/>
            <a:ext cx="3355200" cy="302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/>
            <a:endParaRPr lang="bg-BG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bg-BG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bg-BG" sz="3600" dirty="0">
                <a:latin typeface="Calibri" panose="020F0502020204030204" pitchFamily="34" charset="0"/>
                <a:cs typeface="Calibri" panose="020F0502020204030204" pitchFamily="34" charset="0"/>
              </a:rPr>
              <a:t>Запознаване с определена лексика: </a:t>
            </a:r>
          </a:p>
          <a:p>
            <a:pPr algn="ctr"/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видове животни, части на тялото им, местообитание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3" name="Google Shape;533;p34"/>
          <p:cNvSpPr txBox="1"/>
          <p:nvPr/>
        </p:nvSpPr>
        <p:spPr>
          <a:xfrm>
            <a:off x="11093738" y="3368160"/>
            <a:ext cx="3355200" cy="38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/>
            <a:endParaRPr lang="bg-B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g-BG" sz="3600" dirty="0">
                <a:latin typeface="Calibri" panose="020F0502020204030204" pitchFamily="34" charset="0"/>
                <a:cs typeface="Calibri" panose="020F0502020204030204" pitchFamily="34" charset="0"/>
              </a:rPr>
              <a:t>Сложни думи </a:t>
            </a:r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анализ и обяснение на думите: </a:t>
            </a:r>
          </a:p>
          <a:p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земноводно, месоядно, </a:t>
            </a:r>
          </a:p>
          <a:p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тревопасно, </a:t>
            </a:r>
            <a:r>
              <a:rPr lang="bg-BG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растителноядно</a:t>
            </a:r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 и всеядно животно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sz="21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34" name="Google Shape;534;p34"/>
          <p:cNvSpPr txBox="1"/>
          <p:nvPr/>
        </p:nvSpPr>
        <p:spPr>
          <a:xfrm>
            <a:off x="14519194" y="3279750"/>
            <a:ext cx="3768806" cy="50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Подбиране на подходящи прил. имена към различните части от тялото на животните (устно) и създаване на словосъчетания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Пример:</a:t>
            </a:r>
          </a:p>
          <a:p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 Каква е козината на животните?</a:t>
            </a:r>
          </a:p>
          <a:p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 (гъста, кафява, къса, лъскава…) 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 Какъв е клюнът на птиците?</a:t>
            </a:r>
          </a:p>
          <a:p>
            <a:r>
              <a:rPr lang="bg-BG" sz="2400" dirty="0">
                <a:latin typeface="Calibri" panose="020F0502020204030204" pitchFamily="34" charset="0"/>
                <a:cs typeface="Calibri" panose="020F0502020204030204" pitchFamily="34" charset="0"/>
              </a:rPr>
              <a:t> (дълъг, заострен, червен, извит…) и </a:t>
            </a:r>
            <a:r>
              <a:rPr lang="bg-BG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т.н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5" name="Google Shape;535;p34"/>
          <p:cNvSpPr txBox="1"/>
          <p:nvPr/>
        </p:nvSpPr>
        <p:spPr>
          <a:xfrm>
            <a:off x="516375" y="8574525"/>
            <a:ext cx="17478225" cy="13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/>
            <a:r>
              <a:rPr lang="bg-BG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 „Описание на моя най-добър приятел“; работен лист № 2 „Търси се“  Презентация № 1 „Описание на животно“; </a:t>
            </a:r>
            <a:endParaRPr sz="2400"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FE6AA599-7FA6-C1DB-D74F-8B3799FDCA96}"/>
              </a:ext>
            </a:extLst>
          </p:cNvPr>
          <p:cNvSpPr txBox="1"/>
          <p:nvPr/>
        </p:nvSpPr>
        <p:spPr>
          <a:xfrm>
            <a:off x="5049982" y="1352359"/>
            <a:ext cx="746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6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Фази на </a:t>
            </a:r>
            <a:r>
              <a:rPr lang="bg-BG" sz="3600" b="1" i="1" dirty="0" err="1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урочната</a:t>
            </a:r>
            <a:r>
              <a:rPr lang="bg-BG" sz="3600" b="1" i="1" dirty="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 единица</a:t>
            </a:r>
          </a:p>
        </p:txBody>
      </p:sp>
    </p:spTree>
    <p:extLst>
      <p:ext uri="{BB962C8B-B14F-4D97-AF65-F5344CB8AC3E}">
        <p14:creationId xmlns:p14="http://schemas.microsoft.com/office/powerpoint/2010/main" val="1423838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7AC0044A-B61F-60E4-FBB2-4FB04AE7F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65" y="0"/>
            <a:ext cx="17789236" cy="10499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8571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7C69C973-951F-21DB-68EB-26244EBB2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158172"/>
            <a:ext cx="17851581" cy="10215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1566486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725465"/>
      </a:accent1>
      <a:accent2>
        <a:srgbClr val="AE8DA0"/>
      </a:accent2>
      <a:accent3>
        <a:srgbClr val="D2CAD5"/>
      </a:accent3>
      <a:accent4>
        <a:srgbClr val="A7A5A6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841</Words>
  <Application>Microsoft Office PowerPoint</Application>
  <PresentationFormat>По избор</PresentationFormat>
  <Paragraphs>172</Paragraphs>
  <Slides>14</Slides>
  <Notes>10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14</vt:i4>
      </vt:variant>
    </vt:vector>
  </HeadingPairs>
  <TitlesOfParts>
    <vt:vector size="22" baseType="lpstr">
      <vt:lpstr>Arial</vt:lpstr>
      <vt:lpstr>Calibri</vt:lpstr>
      <vt:lpstr>Chewy</vt:lpstr>
      <vt:lpstr>Monofett</vt:lpstr>
      <vt:lpstr>Questrial</vt:lpstr>
      <vt:lpstr>Shadows Into Light Two</vt:lpstr>
      <vt:lpstr>Times New Roman</vt:lpstr>
      <vt:lpstr>SlidesMania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cp:lastModifiedBy>Tanya Vitkina</cp:lastModifiedBy>
  <cp:revision>1</cp:revision>
  <dcterms:modified xsi:type="dcterms:W3CDTF">2023-04-26T06:11:02Z</dcterms:modified>
</cp:coreProperties>
</file>