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2794-643F-4610-9A48-840B6B1DC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739BC-EA90-9C38-8CF2-6A2B66320F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1239E-3607-9182-9A47-8BC8715B1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75E6E-0E2D-3D2C-D019-74350BC87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F5F3E-8C04-C912-8ED5-CA2B7B000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48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E66EE-BCCA-708F-F7E8-C386E74D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E2D2BC-6AD8-3190-4D32-752D2A4FD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42892-CB3C-49F7-EC70-93546BDAA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19B16-146F-9BA6-8862-5C21A7FA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4B6AE-3186-BB99-72F8-92541103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94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7C3F1-72A0-F57D-353C-9E4FE3B78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14ACB-B40A-E3D0-3C07-0022CA3C0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E68CB-8FE8-7497-56CF-CE8B3FD9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B2EA0-05CC-C551-DA14-09BA374F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3ACC8-0EC5-0DA6-3AEF-3E4EED694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42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DA5B-5941-061D-17E8-FDF98CBE2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8482-E6DE-E27C-EB4B-8856A82C1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0335E-BE9C-15B5-03E1-5748D106B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23B96-BFE9-A2BC-ED4B-1D6EC415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C8616-FD29-5199-E4F5-04BF86943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04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6C03-04C6-859F-AC25-B1138E2E1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EB1780-8875-1EF7-5DF5-21F13EF43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9FFA1-FA20-F962-9F01-B1F56157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6FE75-6A37-B0C8-E0AF-B1FADD1F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85DF3-77A8-4575-4F40-58CEB065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80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9D86-AD90-755D-0C41-26A92127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8022A-5C3D-844A-0B89-880FC976D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E5BBD-B90E-0BA3-ED78-2ABDB13B5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B9A5DB-D71E-DD17-2EA0-F23DEE53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E846D-24EC-ED39-DABD-14ADCA9F6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41C09-F87F-CFDA-5AC0-D9A9F768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15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4139E-4932-9DD0-F079-33A903010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9B2E02-E086-3CD3-ED74-28E77419A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5073C0-759C-B2FD-6AC6-16C5E903C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BF6B77-3EB9-545E-3E59-21D5B1A04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BBF501-D15F-D9B5-5293-29F005D9D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8491B1-6751-5569-5EAA-41CC37A5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696FAB-D528-713C-5E09-F4EEE4D6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1F089E-2F9F-7ACA-0BD1-F8C30D72B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7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DDF3-D044-32E6-8A54-EBDA896D7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B761C7-28A7-E95E-4031-9A2903281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34749-C4C3-89DC-6F56-FFA201CC2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320B4B-10E2-2CCF-CA6F-A7F64E6EE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08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02983-3385-2FFD-A35A-865F0F2D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278CA3-E1C8-6D2D-EB28-F0387693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6AD1D-48BA-500C-CAD6-8768627C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67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EE27-5BC6-ED65-8479-9FC0DF85B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99C7C-BB98-1B90-1919-818F17DFE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389CA3-54BC-C2BF-92FF-C0EBB818A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EC7697-9E8C-5BC0-DA67-93AD2D5C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C6C75-3C08-68DB-2725-BACF66E1B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0B1E1-BFB5-4B8B-863E-E9395D79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36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4D4D7-3FEE-A15F-FAB6-90E0645FD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4E2F29-8E33-B310-2504-FE63DE5B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9F50A-B8C9-E45A-E827-06E5414C35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A788A-7D8E-411F-7E6A-E16C0E5E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28E82-FABB-13AB-F312-3449169F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D4E1D-4888-3017-852A-4218D557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2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972201-6BF2-6856-5789-FFC978C43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D4E95E-5606-E381-4D7E-2BE13EDF1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8BF44-26FB-4925-24C7-DF585729F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54C9D-62E7-4B4B-AB37-D47E0F9A4F30}" type="datetimeFigureOut">
              <a:rPr lang="en-GB" smtClean="0"/>
              <a:t>10/02/2023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7FCDE-37C5-9E91-917B-85DEF01779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C706E-20E4-959D-3337-7DE9BF487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8D50-C81F-4343-8579-4E87B893A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4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022A4E-99E7-5333-0303-575308FE9B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34552" r="22258" b="20860"/>
          <a:stretch/>
        </p:blipFill>
        <p:spPr>
          <a:xfrm>
            <a:off x="0" y="0"/>
            <a:ext cx="12184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4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8A9BE8-F71C-8B0E-0FB6-66379BE34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95" t="32406" r="28234" b="32756"/>
          <a:stretch/>
        </p:blipFill>
        <p:spPr>
          <a:xfrm>
            <a:off x="491614" y="265471"/>
            <a:ext cx="11172236" cy="61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29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D1191-35A4-06A5-5DB4-ADDFA4C06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10" t="42867" r="21693" b="18567"/>
          <a:stretch/>
        </p:blipFill>
        <p:spPr>
          <a:xfrm>
            <a:off x="0" y="98322"/>
            <a:ext cx="11823926" cy="517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00E782-A4DF-CFCF-31C6-E48CAF8F2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3" t="30681" r="22661" b="23154"/>
          <a:stretch/>
        </p:blipFill>
        <p:spPr>
          <a:xfrm>
            <a:off x="875070" y="334295"/>
            <a:ext cx="10574137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94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DD0DD2-9356-BB06-A67A-F000180972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3" t="22652" r="22661" b="6524"/>
          <a:stretch/>
        </p:blipFill>
        <p:spPr>
          <a:xfrm>
            <a:off x="344130" y="195812"/>
            <a:ext cx="11474244" cy="639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51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7B5C4-3EDA-F570-758A-D675D13B7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45" t="59498" r="22419" b="17992"/>
          <a:stretch/>
        </p:blipFill>
        <p:spPr>
          <a:xfrm>
            <a:off x="364449" y="200340"/>
            <a:ext cx="11453926" cy="2547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DD9D3-A043-A22D-2A4F-F23F351826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51" t="37850" r="21129" b="20000"/>
          <a:stretch/>
        </p:blipFill>
        <p:spPr>
          <a:xfrm>
            <a:off x="412955" y="2595715"/>
            <a:ext cx="11375921" cy="38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0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41CB49-C7C6-F475-CA2E-8E6F16EEE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22" t="28674" r="26210" b="12974"/>
          <a:stretch/>
        </p:blipFill>
        <p:spPr>
          <a:xfrm>
            <a:off x="530942" y="269081"/>
            <a:ext cx="11277599" cy="62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32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8171F-CF97-C270-5253-6A883304B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93" t="56631" r="21129" b="17562"/>
          <a:stretch/>
        </p:blipFill>
        <p:spPr>
          <a:xfrm>
            <a:off x="160919" y="106844"/>
            <a:ext cx="11766921" cy="2607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A38AF6-95E4-B8A9-44CB-30863E9D4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50" t="30074" r="23251" b="13184"/>
          <a:stretch/>
        </p:blipFill>
        <p:spPr>
          <a:xfrm>
            <a:off x="193040" y="2194560"/>
            <a:ext cx="1174496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7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3CEF8-82D2-52BD-24CB-C833E52EA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4" t="22365" r="26129" b="10395"/>
          <a:stretch/>
        </p:blipFill>
        <p:spPr>
          <a:xfrm>
            <a:off x="196645" y="137652"/>
            <a:ext cx="11720052" cy="664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25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D7F5A3-7EF3-7AB6-651E-F343C2A8A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55" t="31685" r="20887" b="15986"/>
          <a:stretch/>
        </p:blipFill>
        <p:spPr>
          <a:xfrm>
            <a:off x="504140" y="353961"/>
            <a:ext cx="11215911" cy="643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0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0051-297B-586C-8671-523E8BA1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u="sng" dirty="0"/>
              <a:t>Домашна работа:</a:t>
            </a:r>
            <a:endParaRPr lang="en-GB" b="1" u="sng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4C914E6-57A7-948C-CE09-8F7CC834FD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936" t="23942" r="21693" b="14392"/>
          <a:stretch/>
        </p:blipFill>
        <p:spPr>
          <a:xfrm>
            <a:off x="442452" y="1455174"/>
            <a:ext cx="11100619" cy="515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574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8A22EB-51DB-A14F-304E-498B74711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13" t="29463" r="24759" b="15914"/>
          <a:stretch/>
        </p:blipFill>
        <p:spPr>
          <a:xfrm>
            <a:off x="796412" y="86056"/>
            <a:ext cx="11012129" cy="662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0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0A5BB62-9C64-7A39-A305-BA926EFB2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16" t="32428" r="11782" b="10597"/>
          <a:stretch/>
        </p:blipFill>
        <p:spPr>
          <a:xfrm>
            <a:off x="117987" y="294967"/>
            <a:ext cx="11897565" cy="63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8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F0974B-5AA0-CCB0-EC47-6DAE7574D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23" t="60072" r="25161" b="17276"/>
          <a:stretch/>
        </p:blipFill>
        <p:spPr>
          <a:xfrm>
            <a:off x="206476" y="186814"/>
            <a:ext cx="10180364" cy="30873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D90D55-1D61-8BED-2001-BF45ADB316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936" t="36990" r="28064" b="35340"/>
          <a:stretch/>
        </p:blipFill>
        <p:spPr>
          <a:xfrm>
            <a:off x="2930011" y="3283974"/>
            <a:ext cx="8967021" cy="348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0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46B8BF0-88B2-871E-C0C7-7C864486C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419" t="35380" r="26752" b="18919"/>
          <a:stretch/>
        </p:blipFill>
        <p:spPr>
          <a:xfrm>
            <a:off x="405481" y="114811"/>
            <a:ext cx="11432557" cy="66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1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ABB8F4-EDA2-4252-7145-7B8505FA7E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94" t="31255" r="24193" b="17562"/>
          <a:stretch/>
        </p:blipFill>
        <p:spPr>
          <a:xfrm>
            <a:off x="983224" y="176979"/>
            <a:ext cx="10264879" cy="634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19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B94A56-3FF6-1083-8F24-1A497057FD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65" t="23512" r="23387" b="10681"/>
          <a:stretch/>
        </p:blipFill>
        <p:spPr>
          <a:xfrm>
            <a:off x="757084" y="170196"/>
            <a:ext cx="10481187" cy="633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8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F90298-D359-7E2B-A2FD-5C325654E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1" t="26094" r="21452" b="15842"/>
          <a:stretch/>
        </p:blipFill>
        <p:spPr>
          <a:xfrm>
            <a:off x="786579" y="324463"/>
            <a:ext cx="10520518" cy="627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5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90984A-2CBD-4CAA-5B88-1D032F907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71" t="33549" r="15726" b="9821"/>
          <a:stretch/>
        </p:blipFill>
        <p:spPr>
          <a:xfrm>
            <a:off x="563388" y="526681"/>
            <a:ext cx="11296842" cy="589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1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E6F535-0A45-898E-1693-E3C346FC4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8" t="23083" r="29033" b="10681"/>
          <a:stretch/>
        </p:blipFill>
        <p:spPr>
          <a:xfrm>
            <a:off x="491613" y="234010"/>
            <a:ext cx="11405419" cy="66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540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</Words>
  <Application>Microsoft Office PowerPoint</Application>
  <PresentationFormat>Widescreen</PresentationFormat>
  <Paragraphs>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Association Bulgarian Culture and Education</dc:creator>
  <cp:lastModifiedBy>Association Bulgarian Culture and Education</cp:lastModifiedBy>
  <cp:revision>1</cp:revision>
  <dcterms:created xsi:type="dcterms:W3CDTF">2023-02-10T17:37:23Z</dcterms:created>
  <dcterms:modified xsi:type="dcterms:W3CDTF">2023-02-10T18:34:32Z</dcterms:modified>
</cp:coreProperties>
</file>