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59" r:id="rId7"/>
    <p:sldId id="257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1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AA37-E925-43C3-8392-745836AC9AD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66E2-C085-444F-863E-EDAF986C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29" y="522784"/>
            <a:ext cx="7919357" cy="60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6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31" y="0"/>
            <a:ext cx="5581937" cy="3416476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168" y="3262450"/>
            <a:ext cx="5848651" cy="34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1" y="1061358"/>
            <a:ext cx="12066419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29" y="683206"/>
            <a:ext cx="9078685" cy="5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9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7" y="1094014"/>
            <a:ext cx="11051646" cy="46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3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3959" cy="377501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6" y="3775020"/>
            <a:ext cx="6302611" cy="158075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417" y="5355772"/>
            <a:ext cx="7036162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78" y="276128"/>
            <a:ext cx="7760099" cy="2749691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78" y="3025819"/>
            <a:ext cx="7734698" cy="110495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78" y="4292820"/>
            <a:ext cx="7702946" cy="12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7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10" y="440847"/>
            <a:ext cx="4038808" cy="91444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2" y="1505768"/>
            <a:ext cx="4483330" cy="345457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14" y="1505768"/>
            <a:ext cx="4724643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" y="3244764"/>
            <a:ext cx="5886753" cy="3340272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18" y="355970"/>
            <a:ext cx="5702593" cy="32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5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3" y="0"/>
            <a:ext cx="4572235" cy="318786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3" y="3471718"/>
            <a:ext cx="4788146" cy="324501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203" y="137797"/>
            <a:ext cx="5874052" cy="333392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203" y="3536779"/>
            <a:ext cx="5435879" cy="3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24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 екран</PresentationFormat>
  <Paragraphs>0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Laptop</dc:creator>
  <cp:lastModifiedBy>Laptop</cp:lastModifiedBy>
  <cp:revision>2</cp:revision>
  <dcterms:created xsi:type="dcterms:W3CDTF">2022-10-16T16:30:15Z</dcterms:created>
  <dcterms:modified xsi:type="dcterms:W3CDTF">2022-10-16T16:42:47Z</dcterms:modified>
</cp:coreProperties>
</file>