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3" r:id="rId4"/>
    <p:sldId id="270" r:id="rId5"/>
    <p:sldId id="271" r:id="rId6"/>
    <p:sldId id="272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6185-EE24-404D-B8DA-A64F0A6377D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4DE3D-7AD8-4DF2-BA41-C2126694B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6" y="0"/>
            <a:ext cx="7157884" cy="382001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254" y="4227871"/>
            <a:ext cx="7841874" cy="23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9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96" y="145744"/>
            <a:ext cx="8369730" cy="391180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80" y="2366393"/>
            <a:ext cx="7715647" cy="4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9" y="116014"/>
            <a:ext cx="7249953" cy="355038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80" y="3215148"/>
            <a:ext cx="6794031" cy="36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32"/>
            <a:ext cx="10953135" cy="309274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99" y="3431458"/>
            <a:ext cx="10191512" cy="20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8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37" y="468754"/>
            <a:ext cx="8712648" cy="76838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1" y="1637855"/>
            <a:ext cx="11575870" cy="44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64" y="2511378"/>
            <a:ext cx="8198271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17" y="422290"/>
            <a:ext cx="9984593" cy="52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390914"/>
            <a:ext cx="8622890" cy="57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89"/>
            <a:ext cx="6686894" cy="339107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1" y="3974021"/>
            <a:ext cx="6845652" cy="209560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303" y="306865"/>
            <a:ext cx="6845652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1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 екран</PresentationFormat>
  <Paragraphs>0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Laptop</dc:creator>
  <cp:lastModifiedBy>Laptop</cp:lastModifiedBy>
  <cp:revision>3</cp:revision>
  <dcterms:created xsi:type="dcterms:W3CDTF">2023-03-10T23:15:27Z</dcterms:created>
  <dcterms:modified xsi:type="dcterms:W3CDTF">2023-03-10T23:36:49Z</dcterms:modified>
</cp:coreProperties>
</file>