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73" r:id="rId22"/>
    <p:sldId id="278" r:id="rId23"/>
    <p:sldId id="279" r:id="rId24"/>
    <p:sldId id="280" r:id="rId25"/>
    <p:sldId id="264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05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4C860-3CD4-4C70-8B5B-572BB531D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0712E5-A360-75A3-866A-E909D3BB7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56306-DCAE-B123-57E7-3739B142B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439FC-AD79-4524-AA69-7F58FF710BE8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BF22E-6FE0-F134-EDCF-27F1E174B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4AAC0-DE9A-754E-9DAD-9E5A49B1D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F462-32F2-4BE1-A527-0699D9B102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883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7891A-825F-6827-1473-187883ADC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FB7D8-630F-F6C8-3DB2-1EC0E2E9E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818E-FC2A-77EC-58C4-D0B405722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439FC-AD79-4524-AA69-7F58FF710BE8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06E0-8958-3F7A-5738-AE8095FCA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13185-2CD2-2D26-251D-91F836AA6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F462-32F2-4BE1-A527-0699D9B102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079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D7E057-822B-3F65-39E9-A4F709B5C7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842E58-2F48-9CA8-D253-3D4DCF659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7D9A1-B270-7397-0615-45A27AC46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439FC-AD79-4524-AA69-7F58FF710BE8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49720-5A78-EAEC-C47F-FEE8F3736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D0A55-4F52-6120-F996-337168DC1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F462-32F2-4BE1-A527-0699D9B102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46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4D30D-7A6E-4388-2CAA-7C63C0118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FAF61-11D2-A807-7656-6D5BDE442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07FF4-7334-73FA-452D-0F8F679F9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439FC-AD79-4524-AA69-7F58FF710BE8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8173C-AE4D-0FC0-559D-3EBC09155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50FED-237D-71B6-8094-2BC255598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F462-32F2-4BE1-A527-0699D9B102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28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F45E1-84FF-ABAD-C014-CA99A6CAC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2EDD9D-5EAF-43AD-F18C-B9768DA35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F3685-33D5-3C08-4BA9-243B7EA0B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439FC-AD79-4524-AA69-7F58FF710BE8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4B387-5655-5984-7327-C2CD47D90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1D6D3-E89C-BCFB-038E-3694F79B5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F462-32F2-4BE1-A527-0699D9B102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916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8307C-23AC-5767-ECB4-3FD01879C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66B32-5D0B-F2A7-34ED-FDF64A321B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C84E04-DB0D-4740-7768-D5D0F8266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1376A2-35AA-CE36-97FE-D3CC006F7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439FC-AD79-4524-AA69-7F58FF710BE8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15BACD-CD95-B531-605D-835FD5D14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FDC35-2052-0B0D-C95C-8577791EC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F462-32F2-4BE1-A527-0699D9B102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584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BAD78-0FD4-1529-FA9D-4BB3AC013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FCB14-9F4B-C495-5C2B-8ED664E4F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26FC7-C58C-6FAA-2782-F2D5BA8710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E7C30E-CED4-A122-DED7-B6653892C6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A2949-0963-D68C-B622-BD78437C3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673453-E680-8CE0-9CE6-D6D253224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439FC-AD79-4524-AA69-7F58FF710BE8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33958A-7984-B132-3082-3A7739D8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FE5EF-E559-93D1-FDF8-54621B0F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F462-32F2-4BE1-A527-0699D9B102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729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AE52D-920E-7D07-9B35-06C35AB37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719DA5-77E1-4BFB-F4C2-DEB5694D4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439FC-AD79-4524-AA69-7F58FF710BE8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357125-A90F-5842-3E99-F82A50D62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ECE74-E343-3259-DFF8-F5742BBCA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F462-32F2-4BE1-A527-0699D9B102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264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A65486-8C37-31DC-06BF-92FEA8318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439FC-AD79-4524-AA69-7F58FF710BE8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6E44D-6BEB-9A11-6E67-27D47F6D1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60279C-BE3C-F4F8-3AD7-4C7896074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F462-32F2-4BE1-A527-0699D9B102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365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50614-6A9F-E4B6-5F35-B29B7CACD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31AE7-4823-EC57-26B6-4F8EE06C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FD4CEF-865A-FC38-A3DD-645782175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981F5-3B5F-1B9E-E0EB-7C86852C5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439FC-AD79-4524-AA69-7F58FF710BE8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A5692C-78C6-EEE5-66EF-8C880FF8A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03D21-29A5-DAB0-BFCC-680B6B1EE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F462-32F2-4BE1-A527-0699D9B102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407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A7FB3-6986-D3AB-CCDB-5062B9B3C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07FD53-3CD3-0372-7362-1DAD562F9E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E36A17-96E8-8BD2-6791-C6A94BA5F5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40FEC7-6258-215A-1947-34072912A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439FC-AD79-4524-AA69-7F58FF710BE8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3DE82-E3F3-CD4F-0C76-DC91BED42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6F0B09-C27C-6338-ED0A-9AC4F3EB9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F462-32F2-4BE1-A527-0699D9B102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025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158689-2EE8-EB47-3CAD-DED6D634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0C2DF-2ADA-7626-4105-5B5FF8B87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1944C-8FEE-4296-DD96-1C98D1749D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439FC-AD79-4524-AA69-7F58FF710BE8}" type="datetimeFigureOut">
              <a:rPr lang="en-GB" smtClean="0"/>
              <a:t>24/02/2023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59B60-CB41-A2F8-A06B-6DBC165D7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87F14-23BB-83AC-5401-606EA52610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9F462-32F2-4BE1-A527-0699D9B102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45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FEDD93-2C84-3B62-7B4A-C2FF624CE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5" t="6484" r="34572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3" name="Rectangle 1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405E98-81EA-F0DE-4911-009EBFF94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bg-BG" sz="4100" b="1" dirty="0">
                <a:latin typeface="Verdana Pro Cond Black" panose="020B0604020202020204" pitchFamily="34" charset="0"/>
              </a:rPr>
              <a:t>ОТНОСИТЕЛНИ И ПОКАЗАТЕЛНИ НАРЕЧИЯ</a:t>
            </a:r>
            <a:endParaRPr lang="en-GB" sz="4100" b="1" dirty="0">
              <a:latin typeface="Verdana Pro Cond Black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D9C323-4EF6-DE5A-1892-B0C8AD1B7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 lnSpcReduction="10000"/>
          </a:bodyPr>
          <a:lstStyle/>
          <a:p>
            <a:pPr algn="l"/>
            <a:endParaRPr lang="bg-BG" sz="2000" dirty="0"/>
          </a:p>
          <a:p>
            <a:pPr algn="l"/>
            <a:endParaRPr lang="bg-BG" sz="2000" dirty="0"/>
          </a:p>
          <a:p>
            <a:pPr algn="l"/>
            <a:r>
              <a:rPr lang="bg-BG" sz="2800" dirty="0">
                <a:latin typeface="Verdana Pro Cond Black" panose="020B0A06030504040204" pitchFamily="34" charset="0"/>
              </a:rPr>
              <a:t>В.Стефанова</a:t>
            </a:r>
            <a:endParaRPr lang="en-GB" sz="2800" dirty="0">
              <a:latin typeface="Verdana Pro Cond Black" panose="020B0A06030504040204" pitchFamily="34" charset="0"/>
            </a:endParaRP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859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918B2E-38CF-FBAF-B619-687DDAF827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61" t="16034" r="28987" b="13586"/>
          <a:stretch/>
        </p:blipFill>
        <p:spPr>
          <a:xfrm>
            <a:off x="1" y="0"/>
            <a:ext cx="12192000" cy="689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05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D3CD1C-6AC9-5535-9F67-45DBAA6E25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7" t="14515" r="6202" b="1915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36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62A4BC-50B1-05C7-4451-2F5B6F00B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95" t="13839" r="15316" b="14262"/>
          <a:stretch/>
        </p:blipFill>
        <p:spPr>
          <a:xfrm>
            <a:off x="0" y="-1"/>
            <a:ext cx="1209209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57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B4A3A3-184B-EA5F-2445-B9E76AB1D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62" t="13164" r="25570" b="158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9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FF99D-D1A6-6067-BB69-CF09201E92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77" t="13839" r="19778" b="1358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44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DB8AAB-9269-B77F-5C3B-96069846D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9" t="19916" r="3164" b="20000"/>
          <a:stretch/>
        </p:blipFill>
        <p:spPr>
          <a:xfrm>
            <a:off x="0" y="0"/>
            <a:ext cx="12174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35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15F711-2D47-C03B-0F0C-C70A068B16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54" t="14008" r="16171" b="13419"/>
          <a:stretch/>
        </p:blipFill>
        <p:spPr>
          <a:xfrm>
            <a:off x="439837" y="10993"/>
            <a:ext cx="11401063" cy="684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94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096646-FEC9-AFE7-1BA5-1DE4C8692E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63" t="13502" r="25665" b="139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24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F423A6-EF3F-4153-7592-13FE34E520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40" t="13334" r="29462" b="13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51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B243ED-3416-AA2E-0683-2D694649A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18" t="13839" r="25665" b="13587"/>
          <a:stretch/>
        </p:blipFill>
        <p:spPr>
          <a:xfrm>
            <a:off x="1" y="0"/>
            <a:ext cx="12192000" cy="687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26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0E263C-C943-07C7-9735-DD89816822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87" t="13477" r="10725" b="13979"/>
          <a:stretch/>
        </p:blipFill>
        <p:spPr>
          <a:xfrm>
            <a:off x="599766" y="658761"/>
            <a:ext cx="11294584" cy="587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41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18DEA2-A8D3-4866-BCDC-A4ACCFE0D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90" t="13333" r="14747" b="1443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65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B39628-E70E-7BC6-D85B-FF09624043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1" t="19579" r="4590" b="169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14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B1831B-D0C2-1EE3-0CF9-5732025286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19" t="13839" r="24240" b="13418"/>
          <a:stretch/>
        </p:blipFill>
        <p:spPr>
          <a:xfrm>
            <a:off x="0" y="0"/>
            <a:ext cx="12192000" cy="684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01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ED3CD7-3AFC-50D2-EE7B-3EFBB451BB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8" t="19747" r="3354" b="21688"/>
          <a:stretch/>
        </p:blipFill>
        <p:spPr>
          <a:xfrm>
            <a:off x="0" y="-312516"/>
            <a:ext cx="12192000" cy="37501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082F0F-1F89-ADB2-18BA-F27516FE3B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7" t="20759" r="3354" b="17131"/>
          <a:stretch/>
        </p:blipFill>
        <p:spPr>
          <a:xfrm>
            <a:off x="0" y="3402957"/>
            <a:ext cx="12192000" cy="345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90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7EA76E-21F4-45C0-5278-2FB0D46BFE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33" t="13502" r="25570" b="1358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6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DA7AF5-AB8C-7EA5-DC54-72CDC20D45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42" t="14008" r="27943" b="1426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39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94FE5A-51AA-290C-B9EE-B9EB72304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52" t="13165" r="20063" b="15106"/>
          <a:stretch/>
        </p:blipFill>
        <p:spPr>
          <a:xfrm>
            <a:off x="1" y="0"/>
            <a:ext cx="12191999" cy="687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17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C8D688-BB7B-63AA-A1CE-69849A762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80" t="13165" r="30886" b="14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94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ACA5EE-DE23-BE36-D853-3308EEF728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38" t="13502" r="10285" b="1544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21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FF2FAD-31B8-C461-E0DF-43C102207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43" t="14515" r="17690" b="147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49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A8A054-E7FD-FDD1-6D11-8431634D5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32" t="13190" r="29758" b="15412"/>
          <a:stretch/>
        </p:blipFill>
        <p:spPr>
          <a:xfrm>
            <a:off x="255639" y="471948"/>
            <a:ext cx="6023088" cy="58698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5BB43E-EE26-8DCA-5C9F-731503F848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90" t="14009" r="29557" b="13586"/>
          <a:stretch/>
        </p:blipFill>
        <p:spPr>
          <a:xfrm>
            <a:off x="6099858" y="486136"/>
            <a:ext cx="5811410" cy="587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900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13FB3C-7CFF-1889-C9E2-17E422BE3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3" t="24135" r="3638" b="23882"/>
          <a:stretch/>
        </p:blipFill>
        <p:spPr>
          <a:xfrm>
            <a:off x="0" y="0"/>
            <a:ext cx="12192000" cy="3588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47D5B-541C-CF24-0567-7925F94BAD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4" t="31055" r="2026" b="31814"/>
          <a:stretch/>
        </p:blipFill>
        <p:spPr>
          <a:xfrm>
            <a:off x="0" y="3576576"/>
            <a:ext cx="12192000" cy="328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93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D40890-576A-4AA0-E5C1-4F4BB25C1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48" t="13333" r="11519" b="14937"/>
          <a:stretch/>
        </p:blipFill>
        <p:spPr>
          <a:xfrm>
            <a:off x="0" y="-1"/>
            <a:ext cx="1221564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762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3C2D95-81C6-A214-6541-8ACBB9F968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8" t="14346" r="4209" b="156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357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AF1125-E28C-A616-D6C4-052EE7A5D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27" t="13502" r="12183" b="14599"/>
          <a:stretch/>
        </p:blipFill>
        <p:spPr>
          <a:xfrm>
            <a:off x="0" y="0"/>
            <a:ext cx="12158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40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DF050D-18ED-0FC6-70E4-13DCBD7183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2" t="13333" r="4874" b="1644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72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D31105-B019-4AA9-645B-FEF130418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21" t="13671" r="20443" b="1459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950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39477A-CCD0-4B88-7EC0-5B39696E0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3" t="19409" r="2785" b="1915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969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79E0BB-A61A-5428-EF77-F926466FC35A}"/>
              </a:ext>
            </a:extLst>
          </p:cNvPr>
          <p:cNvSpPr txBox="1"/>
          <p:nvPr/>
        </p:nvSpPr>
        <p:spPr>
          <a:xfrm>
            <a:off x="578734" y="694481"/>
            <a:ext cx="108223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u="sng" dirty="0">
                <a:latin typeface="Verdana Pro Cond Black" panose="020B0A06030504040204" pitchFamily="34" charset="0"/>
              </a:rPr>
              <a:t>ДОМАШНА РАБОТА</a:t>
            </a:r>
            <a:r>
              <a:rPr lang="bg-BG" sz="3200" dirty="0">
                <a:latin typeface="Verdana Pro Cond Black" panose="020B0A06030504040204" pitchFamily="34" charset="0"/>
              </a:rPr>
              <a:t>: </a:t>
            </a:r>
          </a:p>
          <a:p>
            <a:r>
              <a:rPr lang="bg-BG" sz="3200" dirty="0">
                <a:latin typeface="Verdana Pro Cond Black" panose="020B0A06030504040204" pitchFamily="34" charset="0"/>
              </a:rPr>
              <a:t>	</a:t>
            </a:r>
            <a:r>
              <a:rPr lang="bg-BG" sz="3200" i="1" dirty="0"/>
              <a:t>Направете упр.6- А/Б и упр.7 А, Б, В, Г . Може да ги намерите в презентацията на слайд 26-30 в тази презентация. </a:t>
            </a:r>
          </a:p>
          <a:p>
            <a:r>
              <a:rPr lang="bg-BG" sz="3200" i="1" dirty="0"/>
              <a:t>Запишете отговорите си в тетрадките.</a:t>
            </a:r>
          </a:p>
          <a:p>
            <a:r>
              <a:rPr lang="bg-BG" sz="3200" i="1" dirty="0"/>
              <a:t>Предайте за проверка и оценяване.</a:t>
            </a:r>
            <a:endParaRPr lang="en-GB" sz="32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F5CA86-3BCB-6C27-D2DB-D2F22B3B2B57}"/>
              </a:ext>
            </a:extLst>
          </p:cNvPr>
          <p:cNvSpPr/>
          <p:nvPr/>
        </p:nvSpPr>
        <p:spPr>
          <a:xfrm>
            <a:off x="418172" y="4819285"/>
            <a:ext cx="1147141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Verdana Pro Cond Black" panose="020B0A06030504040204" pitchFamily="34" charset="0"/>
              </a:rPr>
              <a:t>БЛАГОДАРЯ ЗА ВНИМАНИЕТО</a:t>
            </a:r>
            <a:r>
              <a:rPr lang="bg-BG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Verdana Pro Cond Black" panose="020B0A06030504040204" pitchFamily="34" charset="0"/>
              </a:rPr>
              <a:t> </a:t>
            </a:r>
            <a:r>
              <a:rPr lang="bg-BG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 Pro Cond Black" panose="020B0A06030504040204" pitchFamily="34" charset="0"/>
              </a:rPr>
              <a:t>!</a:t>
            </a:r>
            <a:endParaRPr lang="en-US" sz="6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Verdana Pro Cond Black" panose="020B0A06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385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E5AEFD-7019-7418-80AA-2EFC57D8B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3" t="23966" r="3735" b="29620"/>
          <a:stretch/>
        </p:blipFill>
        <p:spPr>
          <a:xfrm>
            <a:off x="150470" y="104172"/>
            <a:ext cx="11377914" cy="3183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752042-BFED-BB50-2EC8-45B4FE5948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6" t="22978" r="4761" b="24588"/>
          <a:stretch/>
        </p:blipFill>
        <p:spPr>
          <a:xfrm>
            <a:off x="162045" y="3252486"/>
            <a:ext cx="11308467" cy="351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92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28372C-03C3-3ED3-134A-564450D4D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44" t="14009" r="23766" b="13756"/>
          <a:stretch/>
        </p:blipFill>
        <p:spPr>
          <a:xfrm>
            <a:off x="104172" y="138895"/>
            <a:ext cx="11898774" cy="671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64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2C6AD5-AD69-E332-DF6C-8EBF8C2627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69" t="14008" r="18733" b="154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77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A02898-B9F2-64DC-8751-4A4E890B7E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0" t="13333" r="22342" b="1409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62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E550CE-9CA7-E80E-EC0B-2B04DCA58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81" t="15696" r="16455" b="164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50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0EECC8-245B-B995-243B-680C20426D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79" t="13333" r="24905" b="13756"/>
          <a:stretch/>
        </p:blipFill>
        <p:spPr>
          <a:xfrm>
            <a:off x="1" y="-1"/>
            <a:ext cx="12192000" cy="683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51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59</Words>
  <Application>Microsoft Office PowerPoint</Application>
  <PresentationFormat>Widescreen</PresentationFormat>
  <Paragraphs>9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Verdana Pro Cond Black</vt:lpstr>
      <vt:lpstr>Office Theme</vt:lpstr>
      <vt:lpstr>ОТНОСИТЕЛНИ И ПОКАЗАТЕЛНИ НАРЕЧИЯ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ОТНОСИТЕЛНИ И ПОКАЗАТЕЛНИ НАРЕЧИЯ</dc:title>
  <dc:creator>Association Bulgarian Culture and Education</dc:creator>
  <cp:lastModifiedBy>Association Bulgarian Culture and Education</cp:lastModifiedBy>
  <cp:revision>1</cp:revision>
  <dcterms:created xsi:type="dcterms:W3CDTF">2023-02-24T20:38:46Z</dcterms:created>
  <dcterms:modified xsi:type="dcterms:W3CDTF">2023-02-24T21:38:16Z</dcterms:modified>
</cp:coreProperties>
</file>