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90" d="100"/>
          <a:sy n="90" d="100"/>
        </p:scale>
        <p:origin x="4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78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96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14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400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0830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973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54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20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300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07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8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9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08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4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40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55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952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47304-ACAD-41BB-9C57-B1B6C7D926AA}" type="datetimeFigureOut">
              <a:rPr lang="en-GB" smtClean="0"/>
              <a:t>16/09/2022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0A55E-1B31-4307-BB44-22709C0487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447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806050-148C-408C-A3B5-E0422277F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335" y="514265"/>
            <a:ext cx="9795244" cy="58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5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79C4EB-F39F-4F3F-AFA2-C3D9DE21A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758"/>
            <a:ext cx="12226738" cy="40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55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D7C3B8-B2BA-4A5C-BA57-4EDBAF27C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047" y="477198"/>
            <a:ext cx="9466299" cy="590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15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C65EB-F196-4118-BABC-BB44DE0D7C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113192"/>
            <a:ext cx="897255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9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4E962-B6B0-466B-AE64-885EFC75F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226" y="681037"/>
            <a:ext cx="84867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1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4DE18A-A86D-493D-8FE8-3348C8416C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763" y="495675"/>
            <a:ext cx="9059383" cy="586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57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102D82-F767-4F36-BD11-765F7F0C8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76" y="261495"/>
            <a:ext cx="10492047" cy="616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82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CE9A3F-7996-4F25-A418-90F767DE0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28" y="1329956"/>
            <a:ext cx="11079058" cy="460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19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EF9F7-B6C7-4692-B7D1-9E1485F74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54" y="392406"/>
            <a:ext cx="9923942" cy="607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58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33B47-E2DF-4923-BD44-A94215FB5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658" y="991762"/>
            <a:ext cx="10266793" cy="487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7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1EACC3-37C2-47DA-B18F-60E6F1C53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6" y="889646"/>
            <a:ext cx="10926917" cy="507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76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CB9B13-58CE-4AE9-9007-8F2FC70A9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2" y="1409953"/>
            <a:ext cx="12114282" cy="403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08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AF1BDF-3F1D-4A70-AB59-7763D139A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72" y="1111988"/>
            <a:ext cx="10633217" cy="492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6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07AF7-A76E-4793-804B-884D711BF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4" y="1072465"/>
            <a:ext cx="11607209" cy="420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02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A311E9-DEC3-4577-8381-85464EE6E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051" y="371585"/>
            <a:ext cx="9576612" cy="589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2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6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 Tsonkova</dc:creator>
  <cp:lastModifiedBy>Eva Tsonkova</cp:lastModifiedBy>
  <cp:revision>1</cp:revision>
  <dcterms:created xsi:type="dcterms:W3CDTF">2022-09-16T20:11:04Z</dcterms:created>
  <dcterms:modified xsi:type="dcterms:W3CDTF">2022-09-16T20:17:18Z</dcterms:modified>
</cp:coreProperties>
</file>