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0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2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2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8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9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EB377-35FF-4B66-A98A-476346DC3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CB3E-831F-4BE9-8AF2-D8DDDBCF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39" y="544606"/>
            <a:ext cx="7944464" cy="571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0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289" y="277586"/>
            <a:ext cx="7053649" cy="63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052512"/>
            <a:ext cx="98488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795337"/>
            <a:ext cx="10506075" cy="5267325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947737"/>
            <a:ext cx="105060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7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100137"/>
            <a:ext cx="116967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9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97" y="39911"/>
            <a:ext cx="7236542" cy="67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331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Широк екран</PresentationFormat>
  <Paragraphs>0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Laptop</dc:creator>
  <cp:lastModifiedBy>Laptop</cp:lastModifiedBy>
  <cp:revision>3</cp:revision>
  <dcterms:created xsi:type="dcterms:W3CDTF">2022-10-07T20:28:46Z</dcterms:created>
  <dcterms:modified xsi:type="dcterms:W3CDTF">2022-10-07T22:01:16Z</dcterms:modified>
</cp:coreProperties>
</file>