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9EEC-0AEF-41D0-A1F7-4085D84FDDE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7BD3-9CAC-4897-B088-3CC3C50CB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4" y="538843"/>
            <a:ext cx="10265840" cy="56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6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779814"/>
            <a:ext cx="11157437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03" y="947056"/>
            <a:ext cx="1144344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44" y="734785"/>
            <a:ext cx="8779713" cy="5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0" y="849086"/>
            <a:ext cx="11857157" cy="5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30727" y="1110343"/>
            <a:ext cx="10531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РЕШЕТЕ ЗАДАЧИТЕ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32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3" y="437767"/>
            <a:ext cx="9258521" cy="60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2" y="685799"/>
            <a:ext cx="9131426" cy="59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18" y="146957"/>
            <a:ext cx="7560129" cy="591926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25" y="4883107"/>
            <a:ext cx="8217322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1" y="415821"/>
            <a:ext cx="9258300" cy="60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5" y="653143"/>
            <a:ext cx="9929085" cy="57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34" y="751114"/>
            <a:ext cx="9991449" cy="55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8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237341"/>
            <a:ext cx="9764486" cy="64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" y="342901"/>
            <a:ext cx="5832944" cy="333506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58" y="4089258"/>
            <a:ext cx="7592786" cy="25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3" y="571500"/>
            <a:ext cx="10585300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33" y="2012077"/>
            <a:ext cx="7893456" cy="435118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33" y="212229"/>
            <a:ext cx="7893456" cy="16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170814"/>
            <a:ext cx="11103427" cy="348912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3582977"/>
            <a:ext cx="11103428" cy="156412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4841698"/>
            <a:ext cx="11103427" cy="16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210853"/>
            <a:ext cx="10835695" cy="30895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3100581"/>
            <a:ext cx="10670094" cy="17326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56" y="4637015"/>
            <a:ext cx="10688167" cy="15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5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Широк екран</PresentationFormat>
  <Paragraphs>1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Laptop</dc:creator>
  <cp:lastModifiedBy>Laptop</cp:lastModifiedBy>
  <cp:revision>4</cp:revision>
  <dcterms:created xsi:type="dcterms:W3CDTF">2022-10-09T13:40:38Z</dcterms:created>
  <dcterms:modified xsi:type="dcterms:W3CDTF">2022-10-09T14:08:31Z</dcterms:modified>
</cp:coreProperties>
</file>