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F7F7-97FE-48CF-95AE-C49FFB447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B5442-B569-4301-8451-66882EDAD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67D61-2E91-4F8D-A868-9699FD59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1A0-EFF6-48B6-9F10-6E0E6DABC75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3677E-B2D6-4B0A-B03D-338D35C6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6B8F1-F720-4189-953B-68BA2F23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64AB-F389-4BC9-A032-9F0BB1566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21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3FFD-C5E7-495D-A3C2-79EFE740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EFB68-226D-4061-B396-7E0694DD2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8ABF1-0BF1-4648-ADFD-D8F0D4C2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1A0-EFF6-48B6-9F10-6E0E6DABC75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4A33C-1E05-4352-8221-4A558A10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F766D-94BC-42D2-A175-D4DAF297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64AB-F389-4BC9-A032-9F0BB1566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7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FA1F5-C775-4135-82C3-67C76C515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3C3FF-B7F3-4C5F-AB53-8C09AB2E6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ADA79-09AF-4EC8-BFEF-15D20238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1A0-EFF6-48B6-9F10-6E0E6DABC75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4F1E9-7591-4DF1-8398-6FF3C415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07A5C-C718-4CF2-8AB2-0BA08C95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64AB-F389-4BC9-A032-9F0BB1566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9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0AEE-BB08-4E7C-94D8-2EC5AF1A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F88E3-027A-449C-B0E4-79BDE9DD9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03F93-A705-471E-A09E-ABFF20EB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1A0-EFF6-48B6-9F10-6E0E6DABC75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BEE12-8204-4D7E-89AF-196BA500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A5FFF-72EF-49B8-B668-F824D055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64AB-F389-4BC9-A032-9F0BB1566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4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0331-7952-47D3-B155-BA7948DB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21B4D-4DCF-4309-8FC2-9D0B9B6FB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08C42-F1F3-4D64-B0D7-10ED91BF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1A0-EFF6-48B6-9F10-6E0E6DABC75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26203-0AF5-44C3-881A-B96215F7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6E50E-EF24-4D59-A0EB-8255BA7B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64AB-F389-4BC9-A032-9F0BB1566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5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3667-5305-4828-A978-0B39F85E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55009-5062-4656-8D07-8428A0587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F8E57-440B-428A-8B60-F3D44786E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E694B-C853-4935-BCCA-EB663131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1A0-EFF6-48B6-9F10-6E0E6DABC75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157DF-3498-442A-A147-B649D1B9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6A845-3EF4-442E-AADE-C6000B80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64AB-F389-4BC9-A032-9F0BB1566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F75B-93D4-44AD-8F88-3EB1927F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BF77A-02CD-4644-8EB3-D16506348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A413B-98DC-432D-B5C2-8CCB92641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C8D3F-F73B-49F7-8189-23C51E76C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BE289-87B8-4ACD-B6B7-D4C250231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60F8BA-9BBC-4C8B-AE5C-B64EA9B4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1A0-EFF6-48B6-9F10-6E0E6DABC75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1E113-326D-4181-93BE-942E199DF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E46A2D-4FC2-4463-9023-45B4804A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64AB-F389-4BC9-A032-9F0BB1566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97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797E-BC03-4072-84E7-E1D74570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B2D5C-9765-4C3B-9041-4A6B1237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1A0-EFF6-48B6-9F10-6E0E6DABC75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EF0F3-C8D7-4179-8DBB-CE37A32A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4D640-B24D-4279-BDA3-AC1E92D0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64AB-F389-4BC9-A032-9F0BB1566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86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AE102A-C2E8-40E0-A2BB-0382839D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1A0-EFF6-48B6-9F10-6E0E6DABC75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6C465-0644-4D23-A3C7-F318D235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89AD6-E6AF-46A1-8553-A2E0E7CF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64AB-F389-4BC9-A032-9F0BB1566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22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C3B0-5F73-4811-9AB8-2274E9EE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6588D-4062-4C88-B5D0-76A97BCCA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FB9F0-5109-4504-9F45-5FA2EADF1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01D67-CA59-4298-A02B-4A5618AD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1A0-EFF6-48B6-9F10-6E0E6DABC75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2F630-54C6-48E1-9B82-F7D47434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4701E-4005-4EBE-8428-8DBC6318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64AB-F389-4BC9-A032-9F0BB1566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8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AD32-BCBE-403B-8809-991FBDA3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EB9A33-8066-4430-BCC4-5AD395C7E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0207E-B3AA-44D0-8E95-B1074591B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65CC4-98F2-4F28-8FE9-BD393961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1A0-EFF6-48B6-9F10-6E0E6DABC75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153BE-24BE-4370-A43B-02CD0F8A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60914-FBE9-42D1-8199-B73A93D1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64AB-F389-4BC9-A032-9F0BB1566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33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2142F-DCED-40F6-896B-1AADC352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B2866-A766-4BC4-A3C4-94FEF708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A38EF-CD6B-4CBB-9E8C-7C5EAC9AA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631A0-EFF6-48B6-9F10-6E0E6DABC75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3980C-8929-4B0C-9206-98AC44A8D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A3837-C348-48BC-99F5-90B3BDA79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564AB-F389-4BC9-A032-9F0BB1566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0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2.png"/><Relationship Id="rId4" Type="http://schemas.openxmlformats.org/officeDocument/2006/relationships/audio" Target="../media/media3.m4a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PrbtRp31hE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FA5BFE-9216-458B-B31B-D64AB5948486}"/>
              </a:ext>
            </a:extLst>
          </p:cNvPr>
          <p:cNvPicPr/>
          <p:nvPr/>
        </p:nvPicPr>
        <p:blipFill rotWithShape="1">
          <a:blip r:embed="rId4"/>
          <a:srcRect l="15288" t="13236" r="14381" b="5219"/>
          <a:stretch/>
        </p:blipFill>
        <p:spPr bwMode="auto">
          <a:xfrm>
            <a:off x="276225" y="247649"/>
            <a:ext cx="11039475" cy="6429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7E70C6-7ACC-4956-BE1A-9F63AFFA5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6DF890-2BC9-4506-92A1-A37ECFA67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6" t="20834" r="22764" b="22638"/>
          <a:stretch/>
        </p:blipFill>
        <p:spPr>
          <a:xfrm>
            <a:off x="657224" y="259613"/>
            <a:ext cx="10877551" cy="602627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DCC406-E9A4-4424-8663-C8B677D9069C}"/>
              </a:ext>
            </a:extLst>
          </p:cNvPr>
          <p:cNvCxnSpPr/>
          <p:nvPr/>
        </p:nvCxnSpPr>
        <p:spPr>
          <a:xfrm flipV="1">
            <a:off x="4476750" y="2238375"/>
            <a:ext cx="2076450" cy="112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C8A4A2-CD5B-47C1-A5D9-AE5CEA697EEF}"/>
              </a:ext>
            </a:extLst>
          </p:cNvPr>
          <p:cNvCxnSpPr/>
          <p:nvPr/>
        </p:nvCxnSpPr>
        <p:spPr>
          <a:xfrm flipH="1">
            <a:off x="4438835" y="5592932"/>
            <a:ext cx="37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7416DC-8C68-4A45-AE30-529EA4856491}"/>
              </a:ext>
            </a:extLst>
          </p:cNvPr>
          <p:cNvCxnSpPr/>
          <p:nvPr/>
        </p:nvCxnSpPr>
        <p:spPr>
          <a:xfrm>
            <a:off x="4476750" y="4465468"/>
            <a:ext cx="2076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13A5E4-2F55-49BA-AD74-F9D69EB45D8E}"/>
              </a:ext>
            </a:extLst>
          </p:cNvPr>
          <p:cNvCxnSpPr/>
          <p:nvPr/>
        </p:nvCxnSpPr>
        <p:spPr>
          <a:xfrm flipV="1">
            <a:off x="4438835" y="3350164"/>
            <a:ext cx="2114365" cy="2230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2336DF-9FCC-4570-B2C0-4725D172A52C}"/>
              </a:ext>
            </a:extLst>
          </p:cNvPr>
          <p:cNvCxnSpPr/>
          <p:nvPr/>
        </p:nvCxnSpPr>
        <p:spPr>
          <a:xfrm>
            <a:off x="4438835" y="2238375"/>
            <a:ext cx="2114365" cy="335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9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99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9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11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66EFE-9DB7-45F8-95A0-CAE86A1CC17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167" t="13333" r="22114" b="6079"/>
          <a:stretch/>
        </p:blipFill>
        <p:spPr>
          <a:xfrm>
            <a:off x="874058" y="883920"/>
            <a:ext cx="10663518" cy="5526741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E2AA2535-E67A-4DBA-9D39-741C8893F0DB}"/>
              </a:ext>
            </a:extLst>
          </p:cNvPr>
          <p:cNvSpPr/>
          <p:nvPr/>
        </p:nvSpPr>
        <p:spPr>
          <a:xfrm>
            <a:off x="5059680" y="4226560"/>
            <a:ext cx="518160" cy="3556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196B011E-B0C0-4068-A018-9E18A2F9AF0A}"/>
              </a:ext>
            </a:extLst>
          </p:cNvPr>
          <p:cNvSpPr/>
          <p:nvPr/>
        </p:nvSpPr>
        <p:spPr>
          <a:xfrm>
            <a:off x="2001520" y="4226560"/>
            <a:ext cx="701040" cy="43688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9F18EA31-DF88-4958-9D6E-33C21CF18487}"/>
              </a:ext>
            </a:extLst>
          </p:cNvPr>
          <p:cNvSpPr/>
          <p:nvPr/>
        </p:nvSpPr>
        <p:spPr>
          <a:xfrm>
            <a:off x="8757920" y="4145280"/>
            <a:ext cx="629920" cy="51816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C505BCAE-8869-4498-A187-E41F6FDE41C9}"/>
              </a:ext>
            </a:extLst>
          </p:cNvPr>
          <p:cNvSpPr/>
          <p:nvPr/>
        </p:nvSpPr>
        <p:spPr>
          <a:xfrm>
            <a:off x="2001520" y="5628640"/>
            <a:ext cx="701040" cy="52832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9951C94D-3622-4FDA-BDD0-86CDA4610138}"/>
              </a:ext>
            </a:extLst>
          </p:cNvPr>
          <p:cNvSpPr/>
          <p:nvPr/>
        </p:nvSpPr>
        <p:spPr>
          <a:xfrm>
            <a:off x="5577840" y="5679440"/>
            <a:ext cx="701040" cy="52832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B489D030-17EB-4CD5-80B7-917B25AC8120}"/>
              </a:ext>
            </a:extLst>
          </p:cNvPr>
          <p:cNvSpPr/>
          <p:nvPr/>
        </p:nvSpPr>
        <p:spPr>
          <a:xfrm>
            <a:off x="9072880" y="5669279"/>
            <a:ext cx="447040" cy="528321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B0B4C2-8F38-4E80-8B79-7E44FA87E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4058" y="268605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79AEF2-EBFE-400C-88B4-AD819B413D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2237" y="3982878"/>
            <a:ext cx="487363" cy="48736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E6ACF7-1881-426D-B7DA-B0C75E28F9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83042" y="5628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6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8" name="applause.wav"/>
          </p:stSnd>
        </p:sndAc>
      </p:transition>
    </mc:Choice>
    <mc:Fallback>
      <p:transition spd="slow">
        <p:circl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3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7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35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144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6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7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Пещера, Първи етнокултурен фестивал, 26-30 декември 2012">
            <a:hlinkClick r:id="" action="ppaction://media"/>
            <a:extLst>
              <a:ext uri="{FF2B5EF4-FFF2-40B4-BE49-F238E27FC236}">
                <a16:creationId xmlns:a16="http://schemas.microsoft.com/office/drawing/2014/main" id="{2AB3E38B-3819-4BF0-9599-08F748B75B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7563" y="418434"/>
            <a:ext cx="10656873" cy="602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7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34C71-89D0-4239-8BA7-DA60F776A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54" t="15098" r="23677" b="6666"/>
          <a:stretch/>
        </p:blipFill>
        <p:spPr>
          <a:xfrm>
            <a:off x="605117" y="262152"/>
            <a:ext cx="11198776" cy="602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3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6317B-4DF1-4B64-8AB5-3875C4980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51" t="15489" r="16066" b="6667"/>
          <a:stretch/>
        </p:blipFill>
        <p:spPr>
          <a:xfrm>
            <a:off x="477520" y="1074093"/>
            <a:ext cx="11236960" cy="5434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28FF44-61D7-4026-A60D-D9A1311635E1}"/>
              </a:ext>
            </a:extLst>
          </p:cNvPr>
          <p:cNvSpPr txBox="1"/>
          <p:nvPr/>
        </p:nvSpPr>
        <p:spPr>
          <a:xfrm>
            <a:off x="121920" y="335280"/>
            <a:ext cx="1172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u="sng" dirty="0">
                <a:solidFill>
                  <a:schemeClr val="bg1"/>
                </a:solidFill>
                <a:highlight>
                  <a:srgbClr val="0000FF"/>
                </a:highlight>
              </a:rPr>
              <a:t>ДОМАШНА РАБОТА: </a:t>
            </a:r>
            <a:r>
              <a:rPr lang="bg-BG" sz="2800" u="sng" dirty="0">
                <a:solidFill>
                  <a:schemeClr val="bg1"/>
                </a:solidFill>
                <a:highlight>
                  <a:srgbClr val="0000FF"/>
                </a:highlight>
              </a:rPr>
              <a:t>Отговорете писмено на задача 5 в тетрадките си</a:t>
            </a:r>
            <a:endParaRPr lang="en-GB" sz="2800" u="sng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9330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</Words>
  <Application>Microsoft Office PowerPoint</Application>
  <PresentationFormat>Widescreen</PresentationFormat>
  <Paragraphs>1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Association Bulgarian Culture and Education</dc:creator>
  <cp:lastModifiedBy>Association Bulgarian Culture and Education</cp:lastModifiedBy>
  <cp:revision>8</cp:revision>
  <dcterms:created xsi:type="dcterms:W3CDTF">2021-03-15T16:24:10Z</dcterms:created>
  <dcterms:modified xsi:type="dcterms:W3CDTF">2021-03-15T18:47:40Z</dcterms:modified>
</cp:coreProperties>
</file>