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AC364-1179-86B1-AD3F-0E6EA0705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65CD10-880F-1A6B-3030-3971F0F22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10CDB-4277-12E5-3873-C347C781B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949D-6E3A-448B-97D1-D006CFC15C91}" type="datetimeFigureOut">
              <a:rPr lang="en-GB" smtClean="0"/>
              <a:t>18/02/2023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9B6E0-041C-674A-CBC4-977437C75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1EF17-65BE-646A-12D2-F09F4B089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4E7A-634F-40C9-8D7E-5E18E6544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633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BF4FA-73B3-CA22-AD82-F5D652A68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DAF1DE-5DBE-244E-5920-A8B151D2DB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FE11D-22A8-8645-6E3F-B9F672D5E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949D-6E3A-448B-97D1-D006CFC15C91}" type="datetimeFigureOut">
              <a:rPr lang="en-GB" smtClean="0"/>
              <a:t>18/02/2023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69AF1-0BBD-EE12-146D-C2767AF36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EF6E1-740C-5B1E-F163-74C66BBFD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4E7A-634F-40C9-8D7E-5E18E6544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02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F1BD11-E545-9909-B75B-35B95651AD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2DA924-0AA0-6F8D-3C38-1EF346848A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A9DC7-1A3E-5A86-6C81-7F470BB7C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949D-6E3A-448B-97D1-D006CFC15C91}" type="datetimeFigureOut">
              <a:rPr lang="en-GB" smtClean="0"/>
              <a:t>18/02/2023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07D1F-B122-12CE-78F3-9CEC225A1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F6853-331F-9F9A-FC00-3568EC4EE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4E7A-634F-40C9-8D7E-5E18E6544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504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511AF-7559-08B6-D1D9-B48EAB870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9553F-5B24-0827-13DE-DEA588330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8E484-DA1E-3ED1-1F81-9A6420C58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949D-6E3A-448B-97D1-D006CFC15C91}" type="datetimeFigureOut">
              <a:rPr lang="en-GB" smtClean="0"/>
              <a:t>18/02/2023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5575F-46AF-6B0D-D2D2-50ED9909D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DEDFE-F851-6FB0-B408-E84FEF4A7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4E7A-634F-40C9-8D7E-5E18E6544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56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86C7C-4036-C542-0591-2B39AC1CB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CA8DD-4B5F-B275-37A4-D2D85E2EA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CE52A-88DF-0190-7035-33C524A0D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949D-6E3A-448B-97D1-D006CFC15C91}" type="datetimeFigureOut">
              <a:rPr lang="en-GB" smtClean="0"/>
              <a:t>18/02/2023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BAE26-9683-F908-B2C8-EB9EB3129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2F459-35DD-AF9A-6B36-BC3115EA8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4E7A-634F-40C9-8D7E-5E18E6544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618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9A33B-736C-9A92-0BCF-355EA6A75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A6264-3CA2-046F-ADF5-D14F41B2A6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3E2E46-5D8F-8888-41B9-71CFFC47F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D5F1D0-FF3A-4D0F-8D85-56217C6A1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949D-6E3A-448B-97D1-D006CFC15C91}" type="datetimeFigureOut">
              <a:rPr lang="en-GB" smtClean="0"/>
              <a:t>18/02/2023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A1F757-AB12-E7AD-B2DC-B719B5566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BD8F16-73DF-0519-6740-5198026D0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4E7A-634F-40C9-8D7E-5E18E6544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14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90834-DB5F-C95E-6A36-4433D17C4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7EA222-C96D-68B6-6E2F-BFCD6E7B3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743030-D00E-F15A-7297-2B50C6AB64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45C2C9-D4D6-338C-2E4E-7F3773BB2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601A2C-4AF7-4204-BCEE-F5B8219602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7BE009-D154-26AD-C38B-C929E4CDF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949D-6E3A-448B-97D1-D006CFC15C91}" type="datetimeFigureOut">
              <a:rPr lang="en-GB" smtClean="0"/>
              <a:t>18/02/2023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DBBE80-3033-C47C-16CF-09272347F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A7E6B3-622E-CEE4-7AEB-BE6592532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4E7A-634F-40C9-8D7E-5E18E6544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427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4B94F-6691-1234-8F71-8F540A280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731BE8-2156-2279-F306-480909C6B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949D-6E3A-448B-97D1-D006CFC15C91}" type="datetimeFigureOut">
              <a:rPr lang="en-GB" smtClean="0"/>
              <a:t>18/02/2023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F95337-ABE2-66F6-C2F3-95861021C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0F49D-EFA8-7775-4FFB-38D93F9E3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4E7A-634F-40C9-8D7E-5E18E6544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88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453921-2D7E-BB09-7AAB-789B8EF15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949D-6E3A-448B-97D1-D006CFC15C91}" type="datetimeFigureOut">
              <a:rPr lang="en-GB" smtClean="0"/>
              <a:t>18/02/2023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1DEB0B-D347-DCFF-0E39-B1681241C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E7A54-9C52-1E7D-A44D-0F0C8E9A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4E7A-634F-40C9-8D7E-5E18E6544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1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232F3-4579-642D-86D5-0D5EA44EC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E01D2-672D-0FE4-5902-653C4D682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F74A1-E2A5-4815-E1C8-89D380E57C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0568F2-3E81-543A-4C77-E6026DB36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949D-6E3A-448B-97D1-D006CFC15C91}" type="datetimeFigureOut">
              <a:rPr lang="en-GB" smtClean="0"/>
              <a:t>18/02/2023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E559A4-23C3-CA43-6EB1-3548FBCDE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5953D-9004-44E9-5D10-4AFDF67A5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4E7A-634F-40C9-8D7E-5E18E6544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94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6E090-E1FC-4872-C06B-7C04247BB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F91B91-3C6D-74CB-B67C-FA4E326F6E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897800-709C-E2A7-D63D-F71B0ACFC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CC0372-720A-2B52-E9A8-05CCB076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949D-6E3A-448B-97D1-D006CFC15C91}" type="datetimeFigureOut">
              <a:rPr lang="en-GB" smtClean="0"/>
              <a:t>18/02/2023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80A1E1-CDD7-80E2-C894-AD20ECB8B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295661-4FBE-E4F8-D514-3A82828E1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4E7A-634F-40C9-8D7E-5E18E6544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242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3B1F2A-095B-7ACF-673A-7EF4554A5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72913-26A9-7EA5-321A-00D63B62A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E9692-E578-B5A1-67F5-2AA13588D0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8949D-6E3A-448B-97D1-D006CFC15C91}" type="datetimeFigureOut">
              <a:rPr lang="en-GB" smtClean="0"/>
              <a:t>18/02/2023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A3F07-E7A7-5E50-9CE9-A4D1ECBB77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4077A-EE37-EBB8-B3B5-9C639B587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54E7A-634F-40C9-8D7E-5E18E6544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02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08808-D994-675F-CFAC-0D3ECAE019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1ED4BB-C359-4248-B70D-813479928D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B188A3-56AB-5321-42C9-EA44CA976E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78" t="23083" r="22500" b="14265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64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1CD242-2D08-7BED-0B8B-3B6054D284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91" t="43154" r="32984" b="17706"/>
          <a:stretch/>
        </p:blipFill>
        <p:spPr>
          <a:xfrm>
            <a:off x="0" y="0"/>
            <a:ext cx="8111794" cy="43851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CF10E5-03FE-4010-93D4-0E6E0E53E8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30" t="27813" r="29274" b="20717"/>
          <a:stretch/>
        </p:blipFill>
        <p:spPr>
          <a:xfrm>
            <a:off x="4353362" y="1641987"/>
            <a:ext cx="7769812" cy="504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93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219701-3CC2-E461-F724-AA6F0126CE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48" t="27957" r="29033" b="28602"/>
          <a:stretch/>
        </p:blipFill>
        <p:spPr>
          <a:xfrm>
            <a:off x="0" y="0"/>
            <a:ext cx="119756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43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631280-88EC-AD19-E411-A591A5AA7B7E}"/>
              </a:ext>
            </a:extLst>
          </p:cNvPr>
          <p:cNvSpPr/>
          <p:nvPr/>
        </p:nvSpPr>
        <p:spPr>
          <a:xfrm>
            <a:off x="1524000" y="1474839"/>
            <a:ext cx="92718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Благодаря за вниманието!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2644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2C19C1-B8B0-9A37-08B8-FC9F5B47D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90" t="22222" r="22580" b="19713"/>
          <a:stretch/>
        </p:blipFill>
        <p:spPr>
          <a:xfrm>
            <a:off x="1" y="9203"/>
            <a:ext cx="12192000" cy="685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30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C94A52-AFAE-7CF7-9950-36A2FAB585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19" t="22731" r="49134" b="25233"/>
          <a:stretch/>
        </p:blipFill>
        <p:spPr>
          <a:xfrm>
            <a:off x="0" y="0"/>
            <a:ext cx="5821764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614475-EF5D-7872-D4F2-ECF1E900E8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10" t="31708" r="49355" b="17506"/>
          <a:stretch/>
        </p:blipFill>
        <p:spPr>
          <a:xfrm>
            <a:off x="5801032" y="0"/>
            <a:ext cx="6390968" cy="682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69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7B4AD3-140F-0A34-6BE9-D5871C0DA9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42" t="23369" r="22984" b="31899"/>
          <a:stretch/>
        </p:blipFill>
        <p:spPr>
          <a:xfrm>
            <a:off x="0" y="0"/>
            <a:ext cx="5926204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0691D4-B92F-FE23-9BAD-5A688D10FD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322" t="23656" r="25323" b="10778"/>
          <a:stretch/>
        </p:blipFill>
        <p:spPr>
          <a:xfrm>
            <a:off x="5928852" y="0"/>
            <a:ext cx="62631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13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C21CA4-F430-9756-6DF6-E9FF800015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61" t="26524" r="23145" b="21004"/>
          <a:stretch/>
        </p:blipFill>
        <p:spPr>
          <a:xfrm>
            <a:off x="0" y="1"/>
            <a:ext cx="12192000" cy="684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91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111EAB-CC8B-7403-B0E8-7A68360FBA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52" t="22652" r="24516" b="9248"/>
          <a:stretch/>
        </p:blipFill>
        <p:spPr>
          <a:xfrm>
            <a:off x="0" y="0"/>
            <a:ext cx="12192000" cy="688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98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3AF9CB-94B0-A2B0-4C0A-9FD88DE160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39" t="23226" r="27177" b="7384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83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187352-4638-F6BE-0B88-6AA4677FD6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61" t="73743" r="30750" b="14323"/>
          <a:stretch/>
        </p:blipFill>
        <p:spPr>
          <a:xfrm>
            <a:off x="6469626" y="2979173"/>
            <a:ext cx="5063614" cy="18091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8F8643-70CC-40EB-C05C-ADE2C8900A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658" t="29534" r="30641" b="61417"/>
          <a:stretch/>
        </p:blipFill>
        <p:spPr>
          <a:xfrm>
            <a:off x="6430296" y="0"/>
            <a:ext cx="5070974" cy="13969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64E6DC-D745-10CD-F12F-703C63A12F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226" t="56344" r="50242" b="18413"/>
          <a:stretch/>
        </p:blipFill>
        <p:spPr>
          <a:xfrm>
            <a:off x="0" y="2935320"/>
            <a:ext cx="5948517" cy="39226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EA61D8-9F77-4871-293F-309196FFD5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722" t="58737" r="28905" b="30308"/>
          <a:stretch/>
        </p:blipFill>
        <p:spPr>
          <a:xfrm>
            <a:off x="6843251" y="4918531"/>
            <a:ext cx="5348749" cy="1978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F9CF2F-1F10-53CD-F59D-E03520AA05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80" t="39082" r="50494" b="42023"/>
          <a:stretch/>
        </p:blipFill>
        <p:spPr>
          <a:xfrm>
            <a:off x="0" y="1"/>
            <a:ext cx="6188967" cy="2743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565283-386F-AB20-ED90-591B8A8755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11" t="52679" r="30981" b="39443"/>
          <a:stretch/>
        </p:blipFill>
        <p:spPr>
          <a:xfrm>
            <a:off x="6636773" y="1189703"/>
            <a:ext cx="4955459" cy="164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36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BA6C8-BC22-DE67-BF34-726489059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/>
              <a:t>Домашна работа- Причастия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291BAE-6735-7C25-A949-E05B68A9C7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6328" t="22690" r="45306" b="35479"/>
          <a:stretch/>
        </p:blipFill>
        <p:spPr>
          <a:xfrm>
            <a:off x="206478" y="1543664"/>
            <a:ext cx="5713220" cy="4984955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B87AD05-7C49-24F9-BF31-5AAA5FB60E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6423" t="28425" r="39231" b="29070"/>
          <a:stretch/>
        </p:blipFill>
        <p:spPr>
          <a:xfrm>
            <a:off x="5959440" y="1524000"/>
            <a:ext cx="6232560" cy="5024284"/>
          </a:xfrm>
        </p:spPr>
      </p:pic>
    </p:spTree>
    <p:extLst>
      <p:ext uri="{BB962C8B-B14F-4D97-AF65-F5344CB8AC3E}">
        <p14:creationId xmlns:p14="http://schemas.microsoft.com/office/powerpoint/2010/main" val="2778668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7</Words>
  <Application>Microsoft Office PowerPoint</Application>
  <PresentationFormat>Widescreen</PresentationFormat>
  <Paragraphs>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Домашна работа- Причастия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Association Bulgarian Culture and Education</dc:creator>
  <cp:lastModifiedBy>Association Bulgarian Culture and Education</cp:lastModifiedBy>
  <cp:revision>1</cp:revision>
  <dcterms:created xsi:type="dcterms:W3CDTF">2023-02-18T05:24:17Z</dcterms:created>
  <dcterms:modified xsi:type="dcterms:W3CDTF">2023-02-18T06:06:27Z</dcterms:modified>
</cp:coreProperties>
</file>