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7" r:id="rId4"/>
    <p:sldId id="256" r:id="rId5"/>
    <p:sldId id="258" r:id="rId6"/>
    <p:sldId id="259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916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456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130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168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57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735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075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8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805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64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6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8382-E351-4961-9D07-F9669BB83228}" type="datetimeFigureOut">
              <a:rPr lang="bg-BG" smtClean="0"/>
              <a:t>16.10.2022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895F-3A41-43EA-B4D8-5ABAE9E09D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06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292" y="193964"/>
            <a:ext cx="9490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 СТИЛ</a:t>
            </a:r>
            <a:endParaRPr lang="bg-BG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92" y="1590878"/>
            <a:ext cx="7301345" cy="47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6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155323"/>
            <a:ext cx="11346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Прочетете откъса и решете задачи 10-12</a:t>
            </a:r>
          </a:p>
          <a:p>
            <a:r>
              <a:rPr lang="ru-RU" dirty="0" smtClean="0"/>
              <a:t>Дрезгавината изчезваше. Снегът ставаше все по-бял, небето - по-синьо. Ето че гората се показа, сякаш изплува, покрита със скреж,</a:t>
            </a:r>
          </a:p>
          <a:p>
            <a:r>
              <a:rPr lang="ru-RU" dirty="0" smtClean="0"/>
              <a:t>разкошна и тържествено неподвижна под студеното небе, дето сребристо мигаха няколко едри звезди. Бяла светлина изпълни</a:t>
            </a:r>
          </a:p>
          <a:p>
            <a:r>
              <a:rPr lang="ru-RU" dirty="0" smtClean="0"/>
              <a:t>въздуха.</a:t>
            </a:r>
          </a:p>
          <a:p>
            <a:r>
              <a:rPr lang="ru-RU" dirty="0" smtClean="0"/>
              <a:t>Е. Станев, „Несполука“</a:t>
            </a:r>
          </a:p>
          <a:p>
            <a:endParaRPr lang="ru-RU" dirty="0" smtClean="0"/>
          </a:p>
          <a:p>
            <a:r>
              <a:rPr lang="ru-RU" dirty="0" smtClean="0"/>
              <a:t>10. Кои думи в текста са употребени с преносно значение?</a:t>
            </a:r>
          </a:p>
          <a:p>
            <a:r>
              <a:rPr lang="ru-RU" dirty="0" smtClean="0"/>
              <a:t>………………………………………………………………………………………………………………..</a:t>
            </a:r>
          </a:p>
          <a:p>
            <a:r>
              <a:rPr lang="ru-RU" dirty="0" smtClean="0"/>
              <a:t>………………………………………………………………………………………………………………..</a:t>
            </a:r>
          </a:p>
          <a:p>
            <a:r>
              <a:rPr lang="ru-RU" dirty="0" smtClean="0"/>
              <a:t>11. Препишете прилагателните имена и наречията от текста. Каква е тяхната роля?</a:t>
            </a:r>
          </a:p>
          <a:p>
            <a:r>
              <a:rPr lang="ru-RU" dirty="0" smtClean="0"/>
              <a:t>………………………………………………………………………………………………………………..</a:t>
            </a:r>
          </a:p>
          <a:p>
            <a:r>
              <a:rPr lang="ru-RU" dirty="0" smtClean="0"/>
              <a:t>………………………………………………………………………………………………………………..</a:t>
            </a:r>
          </a:p>
          <a:p>
            <a:r>
              <a:rPr lang="ru-RU" dirty="0" smtClean="0"/>
              <a:t>12. Кои езикови средства показват, че текстът е художествен?</a:t>
            </a:r>
          </a:p>
          <a:p>
            <a:r>
              <a:rPr lang="ru-RU" dirty="0" smtClean="0"/>
              <a:t>………………………………………………………………………………………………………………..</a:t>
            </a:r>
          </a:p>
          <a:p>
            <a:r>
              <a:rPr lang="ru-RU" dirty="0" smtClean="0"/>
              <a:t>………………………………………………………………………………………………………………..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170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8" y="637309"/>
            <a:ext cx="7841673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8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"/>
            <a:ext cx="9753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8" y="241438"/>
            <a:ext cx="8084560" cy="5054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617" y="5307157"/>
            <a:ext cx="3671383" cy="1550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7" y="5076825"/>
            <a:ext cx="7827817" cy="8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9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2" y="305233"/>
            <a:ext cx="4762500" cy="317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485" y="305233"/>
            <a:ext cx="6300788" cy="53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6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5" y="540327"/>
            <a:ext cx="7053262" cy="5749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141" y="3368819"/>
            <a:ext cx="3700896" cy="29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59" y="412605"/>
            <a:ext cx="4762500" cy="309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64" y="3692236"/>
            <a:ext cx="8659091" cy="2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9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720436"/>
            <a:ext cx="10169235" cy="25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0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708" y="810860"/>
            <a:ext cx="67333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Атанас Далчев – „Любов“</a:t>
            </a:r>
          </a:p>
          <a:p>
            <a:endParaRPr lang="ru-RU" dirty="0" smtClean="0"/>
          </a:p>
          <a:p>
            <a:r>
              <a:rPr lang="ru-RU" dirty="0" smtClean="0"/>
              <a:t>Над старото тържище ален</a:t>
            </a:r>
          </a:p>
          <a:p>
            <a:r>
              <a:rPr lang="ru-RU" dirty="0" smtClean="0"/>
              <a:t>бе залезът като домат</a:t>
            </a:r>
          </a:p>
          <a:p>
            <a:r>
              <a:rPr lang="ru-RU" dirty="0" smtClean="0"/>
              <a:t>и все тъй строен, все тъй млад</a:t>
            </a:r>
          </a:p>
          <a:p>
            <a:r>
              <a:rPr lang="ru-RU" dirty="0" smtClean="0"/>
              <a:t>стоеше бедният хамалин.</a:t>
            </a:r>
          </a:p>
          <a:p>
            <a:endParaRPr lang="ru-RU" dirty="0" smtClean="0"/>
          </a:p>
          <a:p>
            <a:r>
              <a:rPr lang="ru-RU" dirty="0" smtClean="0"/>
              <a:t>Засипваше дрезгавина</a:t>
            </a:r>
          </a:p>
          <a:p>
            <a:r>
              <a:rPr lang="ru-RU" dirty="0" smtClean="0"/>
              <a:t>очите, веждите му вече,</a:t>
            </a:r>
          </a:p>
          <a:p>
            <a:r>
              <a:rPr lang="ru-RU" dirty="0" smtClean="0"/>
              <a:t>но не дойде и тази вечер</a:t>
            </a:r>
          </a:p>
          <a:p>
            <a:r>
              <a:rPr lang="ru-RU" dirty="0" smtClean="0"/>
              <a:t>зеленооката жена,</a:t>
            </a:r>
          </a:p>
          <a:p>
            <a:endParaRPr lang="ru-RU" dirty="0" smtClean="0"/>
          </a:p>
          <a:p>
            <a:r>
              <a:rPr lang="ru-RU" dirty="0" smtClean="0"/>
              <a:t>която го веднъж повика</a:t>
            </a:r>
          </a:p>
          <a:p>
            <a:r>
              <a:rPr lang="ru-RU" dirty="0" smtClean="0"/>
              <a:t>с очи, със поглед, без слова</a:t>
            </a:r>
          </a:p>
          <a:p>
            <a:r>
              <a:rPr lang="ru-RU" dirty="0" smtClean="0"/>
              <a:t>и зарад тежкия товар</a:t>
            </a:r>
          </a:p>
          <a:p>
            <a:r>
              <a:rPr lang="ru-RU" dirty="0" smtClean="0"/>
              <a:t>му заплати една усмивка.</a:t>
            </a:r>
          </a:p>
          <a:p>
            <a:endParaRPr lang="ru-RU" dirty="0" smtClean="0"/>
          </a:p>
        </p:txBody>
      </p:sp>
      <p:sp>
        <p:nvSpPr>
          <p:cNvPr id="3" name="Rectangle 2"/>
          <p:cNvSpPr/>
          <p:nvPr/>
        </p:nvSpPr>
        <p:spPr>
          <a:xfrm>
            <a:off x="4475017" y="62619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Да би дошла и тази нощ. . .</a:t>
            </a:r>
          </a:p>
          <a:p>
            <a:r>
              <a:rPr lang="ru-RU" dirty="0" smtClean="0"/>
              <a:t>да би му станала невеста. . .</a:t>
            </a:r>
          </a:p>
          <a:p>
            <a:r>
              <a:rPr lang="ru-RU" dirty="0" smtClean="0"/>
              <a:t>до гроба би я носил весел</a:t>
            </a:r>
          </a:p>
          <a:p>
            <a:r>
              <a:rPr lang="ru-RU" dirty="0" smtClean="0"/>
              <a:t>на гръб в широкия си кош.</a:t>
            </a:r>
          </a:p>
          <a:p>
            <a:endParaRPr lang="ru-RU" dirty="0" smtClean="0"/>
          </a:p>
          <a:p>
            <a:r>
              <a:rPr lang="ru-RU" dirty="0" smtClean="0"/>
              <a:t>И всеки гвоздей от обущата му</a:t>
            </a:r>
          </a:p>
          <a:p>
            <a:r>
              <a:rPr lang="ru-RU" dirty="0" smtClean="0"/>
              <a:t>би грял в нощта като звезда,</a:t>
            </a:r>
          </a:p>
          <a:p>
            <a:r>
              <a:rPr lang="ru-RU" dirty="0" smtClean="0"/>
              <a:t>когато долу през града</a:t>
            </a:r>
          </a:p>
          <a:p>
            <a:r>
              <a:rPr lang="ru-RU" dirty="0" smtClean="0"/>
              <a:t>към къщи с нея ще се спуща.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475017" y="34938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Сънуваше ли? Сам в света,</a:t>
            </a:r>
          </a:p>
          <a:p>
            <a:r>
              <a:rPr lang="ru-RU" dirty="0" smtClean="0"/>
              <a:t>хамалинът стоеше влюбен.</a:t>
            </a:r>
          </a:p>
          <a:p>
            <a:r>
              <a:rPr lang="ru-RU" dirty="0" smtClean="0"/>
              <a:t>И мракът от лика му груб бе</a:t>
            </a:r>
          </a:p>
          <a:p>
            <a:r>
              <a:rPr lang="ru-RU" dirty="0" smtClean="0"/>
              <a:t>изтрил и сетната черта.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410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247</Words>
  <Application>Microsoft Office PowerPoint</Application>
  <PresentationFormat>Широк екран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Потребител на Windows</dc:creator>
  <cp:lastModifiedBy>Laptop</cp:lastModifiedBy>
  <cp:revision>5</cp:revision>
  <dcterms:created xsi:type="dcterms:W3CDTF">2020-11-20T21:04:47Z</dcterms:created>
  <dcterms:modified xsi:type="dcterms:W3CDTF">2022-10-16T16:26:19Z</dcterms:modified>
</cp:coreProperties>
</file>